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34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92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8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21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89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38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727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28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76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749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94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11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0" y="476672"/>
            <a:ext cx="3504390" cy="52565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03848" y="2420888"/>
            <a:ext cx="58254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Акпарова</a:t>
            </a:r>
            <a:r>
              <a:rPr lang="ru-RU" sz="5400" b="1" cap="none" spc="0" dirty="0" smtClean="0">
                <a:ln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Елена             </a:t>
            </a:r>
            <a:r>
              <a:rPr lang="ru-RU" sz="5400" b="1" dirty="0" smtClean="0">
                <a:ln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     </a:t>
            </a:r>
            <a:r>
              <a:rPr lang="ru-RU" sz="5400" b="1" cap="none" spc="0" dirty="0" smtClean="0">
                <a:ln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Владимировна</a:t>
            </a:r>
            <a:endParaRPr lang="ru-RU" sz="5400" b="1" cap="none" spc="0" dirty="0">
              <a:ln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0740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Награды 2 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8" b="12422"/>
          <a:stretch>
            <a:fillRect/>
          </a:stretch>
        </p:blipFill>
        <p:spPr bwMode="auto">
          <a:xfrm>
            <a:off x="4948238" y="1268760"/>
            <a:ext cx="33845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 descr="Награды 0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7" t="3989" r="10735" b="769"/>
          <a:stretch>
            <a:fillRect/>
          </a:stretch>
        </p:blipFill>
        <p:spPr bwMode="auto">
          <a:xfrm>
            <a:off x="755576" y="771504"/>
            <a:ext cx="367188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2499878" y="113398"/>
            <a:ext cx="41807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</a:rPr>
              <a:t>Призеры олимпиад в </a:t>
            </a:r>
            <a:r>
              <a:rPr lang="ru-RU" b="1" dirty="0" err="1" smtClean="0">
                <a:latin typeface="Arial" pitchFamily="34" charset="0"/>
              </a:rPr>
              <a:t>КарГУ</a:t>
            </a:r>
            <a:r>
              <a:rPr lang="ru-RU" b="1" dirty="0" smtClean="0">
                <a:latin typeface="Arial" pitchFamily="34" charset="0"/>
              </a:rPr>
              <a:t>- 2011г.</a:t>
            </a:r>
            <a:endParaRPr lang="ru-RU" b="1" dirty="0">
              <a:latin typeface="Arial" pitchFamily="34" charset="0"/>
            </a:endParaRPr>
          </a:p>
          <a:p>
            <a:pPr algn="ctr"/>
            <a:r>
              <a:rPr lang="ru-RU" b="1" dirty="0">
                <a:latin typeface="Arial" pitchFamily="34" charset="0"/>
              </a:rPr>
              <a:t>Физика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899592" y="5334000"/>
            <a:ext cx="31052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2400" b="1" dirty="0">
                <a:latin typeface="Arial" pitchFamily="34" charset="0"/>
              </a:rPr>
              <a:t>Крестинская Ольга</a:t>
            </a:r>
          </a:p>
          <a:p>
            <a:pPr eaLnBrk="1" hangingPunct="1"/>
            <a:r>
              <a:rPr lang="ru-RU" sz="2400" b="1" dirty="0">
                <a:latin typeface="Arial" pitchFamily="34" charset="0"/>
              </a:rPr>
              <a:t>11 </a:t>
            </a:r>
            <a:r>
              <a:rPr lang="ru-RU" sz="2400" b="1" dirty="0" smtClean="0">
                <a:latin typeface="Arial" pitchFamily="34" charset="0"/>
              </a:rPr>
              <a:t>класс- 1место</a:t>
            </a:r>
            <a:endParaRPr lang="ru-RU" sz="2400" b="1" dirty="0">
              <a:latin typeface="Arial" pitchFamily="34" charset="0"/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5395913" y="5949950"/>
            <a:ext cx="32781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2400" b="1" dirty="0" err="1">
                <a:latin typeface="Arial" pitchFamily="34" charset="0"/>
              </a:rPr>
              <a:t>Мауленова</a:t>
            </a:r>
            <a:r>
              <a:rPr lang="ru-RU" sz="2400" b="1" dirty="0">
                <a:latin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</a:rPr>
              <a:t>Айгерим</a:t>
            </a:r>
            <a:endParaRPr lang="ru-RU" sz="2400" b="1" dirty="0">
              <a:latin typeface="Arial" pitchFamily="34" charset="0"/>
            </a:endParaRPr>
          </a:p>
          <a:p>
            <a:pPr eaLnBrk="1" hangingPunct="1"/>
            <a:r>
              <a:rPr lang="ru-RU" sz="2400" b="1" dirty="0">
                <a:latin typeface="Arial" pitchFamily="34" charset="0"/>
              </a:rPr>
              <a:t>11 </a:t>
            </a:r>
            <a:r>
              <a:rPr lang="ru-RU" sz="2400" b="1" dirty="0" smtClean="0">
                <a:latin typeface="Arial" pitchFamily="34" charset="0"/>
              </a:rPr>
              <a:t>класс- 3 место</a:t>
            </a:r>
            <a:endParaRPr lang="ru-RU" sz="24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21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1685925" y="333375"/>
            <a:ext cx="5773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>
                <a:latin typeface="Arial" pitchFamily="34" charset="0"/>
              </a:rPr>
              <a:t>VII</a:t>
            </a:r>
            <a:r>
              <a:rPr lang="ru-RU" b="1">
                <a:latin typeface="Arial" pitchFamily="34" charset="0"/>
              </a:rPr>
              <a:t> Международная Олимпиада по основам наук:</a:t>
            </a:r>
          </a:p>
        </p:txBody>
      </p:sp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4032250" y="908050"/>
            <a:ext cx="1081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>
                <a:latin typeface="Arial" pitchFamily="34" charset="0"/>
              </a:rPr>
              <a:t> </a:t>
            </a:r>
            <a:r>
              <a:rPr lang="ru-RU" b="1">
                <a:latin typeface="Arial" pitchFamily="34" charset="0"/>
              </a:rPr>
              <a:t>Физика</a:t>
            </a:r>
          </a:p>
        </p:txBody>
      </p:sp>
      <p:pic>
        <p:nvPicPr>
          <p:cNvPr id="63492" name="Picture 5" descr="Награды 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" r="17343" b="470"/>
          <a:stretch>
            <a:fillRect/>
          </a:stretch>
        </p:blipFill>
        <p:spPr bwMode="auto">
          <a:xfrm>
            <a:off x="4032250" y="1274763"/>
            <a:ext cx="43211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 Box 6"/>
          <p:cNvSpPr txBox="1">
            <a:spLocks noChangeArrowheads="1"/>
          </p:cNvSpPr>
          <p:nvPr/>
        </p:nvSpPr>
        <p:spPr bwMode="auto">
          <a:xfrm>
            <a:off x="683568" y="2132856"/>
            <a:ext cx="341324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sz="2800" b="1" dirty="0" err="1">
                <a:latin typeface="Arial" pitchFamily="34" charset="0"/>
              </a:rPr>
              <a:t>Анцева</a:t>
            </a:r>
            <a:r>
              <a:rPr lang="ru-RU" sz="2800" b="1" dirty="0">
                <a:latin typeface="Arial" pitchFamily="34" charset="0"/>
              </a:rPr>
              <a:t> Мария </a:t>
            </a:r>
          </a:p>
          <a:p>
            <a:pPr algn="ctr" eaLnBrk="1" hangingPunct="1"/>
            <a:r>
              <a:rPr lang="ru-RU" sz="2800" b="1" dirty="0">
                <a:latin typeface="Arial" pitchFamily="34" charset="0"/>
              </a:rPr>
              <a:t>8 «Б» </a:t>
            </a:r>
            <a:r>
              <a:rPr lang="ru-RU" sz="2800" b="1" dirty="0" smtClean="0">
                <a:latin typeface="Arial" pitchFamily="34" charset="0"/>
              </a:rPr>
              <a:t>класс</a:t>
            </a:r>
          </a:p>
          <a:p>
            <a:pPr algn="ctr" eaLnBrk="1" hangingPunct="1"/>
            <a:r>
              <a:rPr lang="ru-RU" sz="2800" b="1" dirty="0" smtClean="0">
                <a:latin typeface="Arial" pitchFamily="34" charset="0"/>
              </a:rPr>
              <a:t>Диплом 3 степени</a:t>
            </a:r>
          </a:p>
          <a:p>
            <a:pPr algn="ctr" eaLnBrk="1" hangingPunct="1"/>
            <a:r>
              <a:rPr lang="ru-RU" sz="2800" b="1" dirty="0" smtClean="0">
                <a:latin typeface="Arial" pitchFamily="34" charset="0"/>
              </a:rPr>
              <a:t>2011г.</a:t>
            </a:r>
            <a:endParaRPr lang="ru-RU" sz="28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15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720840"/>
            <a:ext cx="80648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2012г</a:t>
            </a:r>
            <a:r>
              <a:rPr lang="ru-RU" sz="3200" dirty="0"/>
              <a:t>. Ли Ирина, 8 класс, Диплом </a:t>
            </a:r>
            <a:r>
              <a:rPr lang="en-US" sz="3200" dirty="0"/>
              <a:t>II</a:t>
            </a:r>
            <a:r>
              <a:rPr lang="ru-RU" sz="3200" dirty="0"/>
              <a:t>  степени</a:t>
            </a:r>
            <a:r>
              <a:rPr lang="kk-KZ" sz="3200" dirty="0"/>
              <a:t> высшей лиги</a:t>
            </a:r>
            <a:r>
              <a:rPr lang="ru-RU" sz="3200" dirty="0"/>
              <a:t>,</a:t>
            </a:r>
            <a:r>
              <a:rPr lang="kk-KZ" sz="3200" dirty="0"/>
              <a:t> Мейрамов Акназар</a:t>
            </a:r>
            <a:r>
              <a:rPr lang="ru-RU" sz="3200" dirty="0"/>
              <a:t> Диплом </a:t>
            </a:r>
            <a:r>
              <a:rPr lang="en-US" sz="3200" dirty="0"/>
              <a:t>III</a:t>
            </a:r>
            <a:r>
              <a:rPr lang="ru-RU" sz="3200" dirty="0"/>
              <a:t>  степени</a:t>
            </a:r>
            <a:r>
              <a:rPr lang="kk-KZ" sz="3200" dirty="0"/>
              <a:t> высшей лиги</a:t>
            </a:r>
            <a:r>
              <a:rPr lang="ru-RU" sz="3200" dirty="0"/>
              <a:t>,</a:t>
            </a:r>
            <a:r>
              <a:rPr lang="kk-KZ" sz="3200" dirty="0"/>
              <a:t>  Никонова Екатерина, 8 класс, </a:t>
            </a:r>
            <a:r>
              <a:rPr lang="ru-RU" sz="3200" dirty="0"/>
              <a:t>Диплом </a:t>
            </a:r>
            <a:r>
              <a:rPr lang="en-US" sz="3200" dirty="0"/>
              <a:t>II</a:t>
            </a:r>
            <a:r>
              <a:rPr lang="ru-RU" sz="3200" dirty="0"/>
              <a:t>  степени</a:t>
            </a:r>
            <a:r>
              <a:rPr lang="kk-KZ" sz="3200" dirty="0"/>
              <a:t> премьер лиги</a:t>
            </a:r>
            <a:r>
              <a:rPr lang="ru-RU" sz="3200" dirty="0"/>
              <a:t>, </a:t>
            </a:r>
            <a:r>
              <a:rPr lang="ru-RU" sz="3200" dirty="0" err="1"/>
              <a:t>Муртазина</a:t>
            </a:r>
            <a:r>
              <a:rPr lang="ru-RU" sz="3200" dirty="0"/>
              <a:t> Татьяна 8 класс, Диплом </a:t>
            </a:r>
            <a:r>
              <a:rPr lang="en-US" sz="3200" dirty="0"/>
              <a:t>III</a:t>
            </a:r>
            <a:r>
              <a:rPr lang="ru-RU" sz="3200" dirty="0"/>
              <a:t>  степени</a:t>
            </a:r>
            <a:r>
              <a:rPr lang="kk-KZ" sz="3200" dirty="0"/>
              <a:t> премьер лиги</a:t>
            </a:r>
            <a:r>
              <a:rPr lang="ru-RU" sz="3200" dirty="0"/>
              <a:t>,</a:t>
            </a:r>
            <a:r>
              <a:rPr lang="kk-KZ" sz="3200" dirty="0"/>
              <a:t>  </a:t>
            </a:r>
            <a:endParaRPr lang="ru-RU" sz="3200" dirty="0"/>
          </a:p>
          <a:p>
            <a:pPr algn="ctr"/>
            <a:r>
              <a:rPr lang="ru-RU" sz="3200" dirty="0" err="1"/>
              <a:t>Ручий</a:t>
            </a:r>
            <a:r>
              <a:rPr lang="ru-RU" sz="3200" dirty="0"/>
              <a:t> Мирослав, 11 класс, Диплом </a:t>
            </a:r>
            <a:r>
              <a:rPr lang="en-US" sz="3200" dirty="0"/>
              <a:t>III</a:t>
            </a:r>
            <a:r>
              <a:rPr lang="ru-RU" sz="3200" dirty="0"/>
              <a:t>  степени</a:t>
            </a:r>
            <a:r>
              <a:rPr lang="kk-KZ" sz="3200" dirty="0"/>
              <a:t> премьер </a:t>
            </a:r>
            <a:r>
              <a:rPr lang="kk-KZ" sz="3200" dirty="0" smtClean="0"/>
              <a:t>лиги</a:t>
            </a:r>
            <a:r>
              <a:rPr lang="ru-RU" sz="32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260648"/>
            <a:ext cx="50512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prstClr val="black"/>
                </a:solidFill>
              </a:rPr>
              <a:t>Физика. Международная олимпиада по основам наук.</a:t>
            </a:r>
          </a:p>
        </p:txBody>
      </p:sp>
    </p:spTree>
    <p:extLst>
      <p:ext uri="{BB962C8B-B14F-4D97-AF65-F5344CB8AC3E}">
        <p14:creationId xmlns:p14="http://schemas.microsoft.com/office/powerpoint/2010/main" val="15953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548680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Имеющийся наградной материал (наименование,  кто и когда </a:t>
            </a:r>
            <a:r>
              <a:rPr lang="ru-RU" sz="2800" b="1" dirty="0" smtClean="0"/>
              <a:t>награждал)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060848"/>
            <a:ext cx="7704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/>
              <a:t>Почётная грамота </a:t>
            </a:r>
            <a:r>
              <a:rPr lang="ru-RU" sz="3200" i="1" dirty="0" err="1"/>
              <a:t>ОблДО</a:t>
            </a:r>
            <a:r>
              <a:rPr lang="ru-RU" sz="3200" i="1" dirty="0"/>
              <a:t> (2009г), Почётная грамота </a:t>
            </a:r>
            <a:r>
              <a:rPr lang="ru-RU" sz="3200" i="1" dirty="0" err="1"/>
              <a:t>ГорОО</a:t>
            </a:r>
            <a:r>
              <a:rPr lang="ru-RU" sz="3200" i="1" dirty="0"/>
              <a:t> (2008), Благодарственное письмо </a:t>
            </a:r>
            <a:r>
              <a:rPr lang="ru-RU" sz="3200" i="1" dirty="0" err="1"/>
              <a:t>ГорОО</a:t>
            </a:r>
            <a:r>
              <a:rPr lang="ru-RU" sz="3200" i="1" dirty="0"/>
              <a:t> (2008), Почётная грамота </a:t>
            </a:r>
            <a:r>
              <a:rPr lang="ru-RU" sz="3200" i="1" dirty="0" err="1"/>
              <a:t>ГорОО</a:t>
            </a:r>
            <a:r>
              <a:rPr lang="ru-RU" sz="3200" i="1" dirty="0"/>
              <a:t> (2011г</a:t>
            </a:r>
            <a:r>
              <a:rPr lang="ru-RU" sz="3200" i="1" dirty="0" smtClean="0"/>
              <a:t>., 2012г.)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47293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b="1" i="1" dirty="0" smtClean="0"/>
              <a:t>Образование</a:t>
            </a:r>
            <a:r>
              <a:rPr lang="ru-RU" b="1" dirty="0" smtClean="0"/>
              <a:t>: высшее </a:t>
            </a:r>
            <a:r>
              <a:rPr lang="ru-RU" b="1" dirty="0"/>
              <a:t>(</a:t>
            </a:r>
            <a:r>
              <a:rPr lang="ru-RU" b="1" dirty="0" err="1"/>
              <a:t>КарПИ</a:t>
            </a:r>
            <a:r>
              <a:rPr lang="ru-RU" b="1" dirty="0"/>
              <a:t>, 1995), физика, информатика и вычислительная техника, учитель физики, информатики и </a:t>
            </a:r>
            <a:r>
              <a:rPr lang="ru-RU" b="1" dirty="0" smtClean="0"/>
              <a:t>вычислительной техники.</a:t>
            </a:r>
          </a:p>
          <a:p>
            <a:r>
              <a:rPr lang="ru-RU" b="1" i="1" dirty="0"/>
              <a:t>Имеющаяся квалификационная </a:t>
            </a:r>
            <a:r>
              <a:rPr lang="ru-RU" b="1" i="1" dirty="0" smtClean="0"/>
              <a:t>категория</a:t>
            </a:r>
            <a:r>
              <a:rPr lang="ru-RU" b="1" dirty="0" smtClean="0"/>
              <a:t>: учитель </a:t>
            </a:r>
            <a:r>
              <a:rPr lang="ru-RU" b="1" dirty="0"/>
              <a:t>физики, информатики и вычислительной техники, специалист высшего уровня квалификации высшей </a:t>
            </a:r>
            <a:r>
              <a:rPr lang="ru-RU" b="1" dirty="0" smtClean="0"/>
              <a:t>категории.</a:t>
            </a:r>
          </a:p>
          <a:p>
            <a:r>
              <a:rPr lang="ru-RU" b="1" i="1" dirty="0" smtClean="0"/>
              <a:t>Стаж работы</a:t>
            </a:r>
            <a:r>
              <a:rPr lang="ru-RU" b="1" dirty="0" smtClean="0"/>
              <a:t>: 17 лет.</a:t>
            </a:r>
          </a:p>
          <a:p>
            <a:r>
              <a:rPr lang="ru-RU" b="1" i="1" dirty="0" smtClean="0"/>
              <a:t>По данной специальности</a:t>
            </a:r>
            <a:r>
              <a:rPr lang="ru-RU" b="1" dirty="0" smtClean="0"/>
              <a:t>: 17 лет.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50081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b="1" i="1" dirty="0"/>
              <a:t>Повышение квалификации (название курсов, где и кем выдано удостоверение</a:t>
            </a:r>
            <a:r>
              <a:rPr lang="ru-RU" b="1" i="1" dirty="0" smtClean="0"/>
              <a:t>):</a:t>
            </a:r>
          </a:p>
          <a:p>
            <a:pPr marL="0" indent="0">
              <a:buNone/>
            </a:pPr>
            <a:r>
              <a:rPr lang="ru-RU" b="1" dirty="0"/>
              <a:t>«Профессионально- личностная готовность учителей физики к деятельности в модели образования, ориентированного на результат». ) 7.12 2012г. Филиал АО «</a:t>
            </a:r>
            <a:r>
              <a:rPr lang="ru-RU" b="1" dirty="0" err="1"/>
              <a:t>НЦПК»Орлеу</a:t>
            </a:r>
            <a:r>
              <a:rPr lang="ru-RU" b="1" dirty="0"/>
              <a:t>» Институт повышения квалификации педагогических работников по Карагандинской области.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616775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Тема самообразования: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b="1" dirty="0" smtClean="0"/>
              <a:t>Формирование </a:t>
            </a:r>
            <a:r>
              <a:rPr lang="ru-RU" b="1" dirty="0"/>
              <a:t>познавательной активности учащихся </a:t>
            </a:r>
            <a:r>
              <a:rPr lang="ru-RU" b="1" dirty="0" smtClean="0"/>
              <a:t>при </a:t>
            </a:r>
            <a:r>
              <a:rPr lang="ru-RU" b="1" dirty="0"/>
              <a:t>решении физических задач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Результат работы: повышение качества знаний учащихся, статья </a:t>
            </a:r>
            <a:r>
              <a:rPr lang="ru-RU" b="1" dirty="0"/>
              <a:t>для сборника Х</a:t>
            </a:r>
            <a:r>
              <a:rPr lang="en-US" b="1" dirty="0"/>
              <a:t>V</a:t>
            </a:r>
            <a:r>
              <a:rPr lang="ru-RU" b="1" dirty="0"/>
              <a:t> региональной научно- </a:t>
            </a:r>
            <a:r>
              <a:rPr lang="ru-RU" b="1" dirty="0" smtClean="0"/>
              <a:t>практической </a:t>
            </a:r>
            <a:r>
              <a:rPr lang="ru-RU" b="1" dirty="0"/>
              <a:t>конференции</a:t>
            </a:r>
            <a:r>
              <a:rPr lang="ru-RU" b="1" dirty="0" smtClean="0"/>
              <a:t>. (2013г)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08753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5085184"/>
            <a:ext cx="756083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i="1" cap="all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Наши достижения</a:t>
            </a:r>
            <a:endParaRPr lang="ru-RU" sz="6000" b="1" cap="all" spc="0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628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0"/>
            <a:ext cx="5410200" cy="1447800"/>
          </a:xfrm>
        </p:spPr>
        <p:txBody>
          <a:bodyPr>
            <a:normAutofit fontScale="90000"/>
          </a:bodyPr>
          <a:lstStyle/>
          <a:p>
            <a:r>
              <a:rPr lang="ru-RU" sz="1800"/>
              <a:t> </a:t>
            </a:r>
            <a:br>
              <a:rPr lang="ru-RU" sz="1800"/>
            </a:br>
            <a:r>
              <a:rPr lang="ru-RU" sz="1800"/>
              <a:t>Средняя общеобразовательная школа №62</a:t>
            </a:r>
            <a:br>
              <a:rPr lang="ru-RU" sz="1800"/>
            </a:br>
            <a:r>
              <a:rPr lang="ru-RU" sz="1800"/>
              <a:t>  </a:t>
            </a:r>
            <a:r>
              <a:rPr lang="ru-RU" sz="2400"/>
              <a:t>Крестинская Ольга </a:t>
            </a:r>
            <a:br>
              <a:rPr lang="ru-RU" sz="2400"/>
            </a:br>
            <a:r>
              <a:rPr lang="ru-RU" sz="1600"/>
              <a:t>9 класс</a:t>
            </a:r>
            <a:r>
              <a:rPr lang="ru-RU" sz="1700"/>
              <a:t/>
            </a:r>
            <a:br>
              <a:rPr lang="ru-RU" sz="1700"/>
            </a:br>
            <a:endParaRPr lang="ru-RU" sz="1700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268413"/>
            <a:ext cx="4876800" cy="5360987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</a:rPr>
              <a:t>Призёр 2-го (</a:t>
            </a:r>
            <a:r>
              <a:rPr lang="ru-RU" sz="2800" b="1" dirty="0">
                <a:solidFill>
                  <a:schemeClr val="tx1"/>
                </a:solidFill>
              </a:rPr>
              <a:t>городского</a:t>
            </a:r>
            <a:r>
              <a:rPr lang="ru-RU" sz="2800" dirty="0">
                <a:solidFill>
                  <a:schemeClr val="tx1"/>
                </a:solidFill>
              </a:rPr>
              <a:t>) тура Республиканской олимпиады по физике</a:t>
            </a:r>
          </a:p>
          <a:p>
            <a:r>
              <a:rPr lang="ru-RU" sz="2800" dirty="0">
                <a:solidFill>
                  <a:schemeClr val="tx1"/>
                </a:solidFill>
              </a:rPr>
              <a:t>3 место</a:t>
            </a:r>
          </a:p>
          <a:p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dirty="0">
                <a:solidFill>
                  <a:schemeClr val="tx1"/>
                </a:solidFill>
              </a:rPr>
              <a:t>Призёр 3-го (</a:t>
            </a:r>
            <a:r>
              <a:rPr lang="ru-RU" sz="2800" b="1" dirty="0">
                <a:solidFill>
                  <a:schemeClr val="tx1"/>
                </a:solidFill>
              </a:rPr>
              <a:t>областного</a:t>
            </a:r>
            <a:r>
              <a:rPr lang="ru-RU" sz="2800" dirty="0">
                <a:solidFill>
                  <a:schemeClr val="tx1"/>
                </a:solidFill>
              </a:rPr>
              <a:t>) тура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Республиканской олимпиады по физике</a:t>
            </a:r>
          </a:p>
          <a:p>
            <a:r>
              <a:rPr lang="ru-RU" sz="2800" dirty="0">
                <a:solidFill>
                  <a:schemeClr val="tx1"/>
                </a:solidFill>
              </a:rPr>
              <a:t>3 место</a:t>
            </a:r>
          </a:p>
          <a:p>
            <a:pPr algn="r"/>
            <a:r>
              <a:rPr lang="ru-RU" sz="1800" dirty="0">
                <a:solidFill>
                  <a:schemeClr val="tx1"/>
                </a:solidFill>
              </a:rPr>
              <a:t>Учитель: </a:t>
            </a:r>
            <a:r>
              <a:rPr lang="ru-RU" sz="1800" dirty="0" err="1">
                <a:solidFill>
                  <a:schemeClr val="tx1"/>
                </a:solidFill>
              </a:rPr>
              <a:t>Акпарова</a:t>
            </a:r>
            <a:r>
              <a:rPr lang="ru-RU" sz="1800" dirty="0">
                <a:solidFill>
                  <a:schemeClr val="tx1"/>
                </a:solidFill>
              </a:rPr>
              <a:t> Е.В.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2009г.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375812" name="Picture 4" descr="о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95400"/>
            <a:ext cx="2844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994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021288"/>
            <a:ext cx="8229600" cy="5669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2010г.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Открытая городская олимпиада по физике </a:t>
            </a:r>
            <a:r>
              <a:rPr lang="ru-RU" dirty="0" smtClean="0"/>
              <a:t>Крестинская </a:t>
            </a:r>
            <a:r>
              <a:rPr lang="ru-RU" dirty="0"/>
              <a:t>Ольга 10 класс 1 место преподаватель </a:t>
            </a:r>
            <a:r>
              <a:rPr lang="ru-RU" dirty="0" err="1"/>
              <a:t>Акпарова</a:t>
            </a:r>
            <a:r>
              <a:rPr lang="ru-RU" dirty="0"/>
              <a:t> Е.В.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68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77357" y="455160"/>
            <a:ext cx="391049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3200" b="1" dirty="0" smtClean="0">
                <a:latin typeface="Arial" pitchFamily="34" charset="0"/>
              </a:rPr>
              <a:t>Степанова Ксения</a:t>
            </a:r>
          </a:p>
          <a:p>
            <a:pPr algn="ctr"/>
            <a:r>
              <a:rPr lang="ru-RU" sz="3200" b="1" dirty="0" smtClean="0">
                <a:latin typeface="Arial" pitchFamily="34" charset="0"/>
              </a:rPr>
              <a:t>8 класс</a:t>
            </a:r>
            <a:endParaRPr lang="ru-RU" sz="3200" b="1" dirty="0">
              <a:latin typeface="Arial" pitchFamily="34" charset="0"/>
            </a:endParaRPr>
          </a:p>
        </p:txBody>
      </p:sp>
      <p:pic>
        <p:nvPicPr>
          <p:cNvPr id="5" name="Picture 12" descr="Олимпийцы 0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580112" y="1768020"/>
            <a:ext cx="33957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99592" y="2446776"/>
            <a:ext cx="4572000" cy="38472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/>
              <a:t>Призёр 2-го (</a:t>
            </a:r>
            <a:r>
              <a:rPr lang="ru-RU" sz="3200" b="1" dirty="0"/>
              <a:t>городского</a:t>
            </a:r>
            <a:r>
              <a:rPr lang="ru-RU" sz="3200" dirty="0"/>
              <a:t>) тура Республиканской олимпиады по физике</a:t>
            </a:r>
          </a:p>
          <a:p>
            <a:pPr algn="ctr"/>
            <a:r>
              <a:rPr lang="ru-RU" sz="3200" dirty="0"/>
              <a:t>3 </a:t>
            </a:r>
            <a:r>
              <a:rPr lang="ru-RU" sz="3200" dirty="0" smtClean="0"/>
              <a:t>место</a:t>
            </a:r>
          </a:p>
          <a:p>
            <a:pPr algn="ctr"/>
            <a:endParaRPr lang="ru-RU" sz="3200" dirty="0"/>
          </a:p>
          <a:p>
            <a:pPr algn="ctr"/>
            <a:endParaRPr lang="ru-RU" sz="3200" dirty="0" smtClean="0"/>
          </a:p>
          <a:p>
            <a:pPr algn="ctr"/>
            <a:endParaRPr lang="ru-RU" sz="3200" dirty="0"/>
          </a:p>
          <a:p>
            <a:pPr algn="ctr"/>
            <a:r>
              <a:rPr lang="ru-RU" sz="2000" dirty="0" smtClean="0"/>
              <a:t>2011г.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3499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2233613" y="196850"/>
            <a:ext cx="47005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</a:rPr>
              <a:t>III </a:t>
            </a:r>
            <a:r>
              <a:rPr lang="ru-RU" b="1" dirty="0">
                <a:latin typeface="Arial" pitchFamily="34" charset="0"/>
              </a:rPr>
              <a:t>Республиканская</a:t>
            </a:r>
          </a:p>
          <a:p>
            <a:pPr algn="ctr"/>
            <a:r>
              <a:rPr lang="ru-RU" b="1" dirty="0">
                <a:latin typeface="Arial" pitchFamily="34" charset="0"/>
              </a:rPr>
              <a:t>Президентская олимпиада школьников</a:t>
            </a:r>
          </a:p>
          <a:p>
            <a:pPr algn="ctr"/>
            <a:r>
              <a:rPr lang="ru-RU" b="1" dirty="0">
                <a:latin typeface="Arial" pitchFamily="34" charset="0"/>
              </a:rPr>
              <a:t>Физика</a:t>
            </a:r>
          </a:p>
        </p:txBody>
      </p:sp>
      <p:pic>
        <p:nvPicPr>
          <p:cNvPr id="53251" name="Picture 3" descr="Награды 0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3" r="5052" b="409"/>
          <a:stretch>
            <a:fillRect/>
          </a:stretch>
        </p:blipFill>
        <p:spPr bwMode="auto">
          <a:xfrm>
            <a:off x="2298761" y="1091945"/>
            <a:ext cx="47529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403600" y="5549900"/>
            <a:ext cx="23763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b="1" dirty="0">
                <a:latin typeface="Arial" pitchFamily="34" charset="0"/>
              </a:rPr>
              <a:t>Крестинская Ольга</a:t>
            </a:r>
          </a:p>
          <a:p>
            <a:pPr algn="ctr" eaLnBrk="1" hangingPunct="1"/>
            <a:r>
              <a:rPr lang="ru-RU" b="1" dirty="0">
                <a:latin typeface="Arial" pitchFamily="34" charset="0"/>
              </a:rPr>
              <a:t>11 </a:t>
            </a:r>
            <a:r>
              <a:rPr lang="ru-RU" b="1" dirty="0" smtClean="0">
                <a:latin typeface="Arial" pitchFamily="34" charset="0"/>
              </a:rPr>
              <a:t>класс</a:t>
            </a:r>
          </a:p>
          <a:p>
            <a:pPr algn="ctr" eaLnBrk="1" hangingPunct="1"/>
            <a:r>
              <a:rPr lang="ru-RU" b="1" dirty="0" smtClean="0">
                <a:latin typeface="Arial" pitchFamily="34" charset="0"/>
              </a:rPr>
              <a:t>2011г.</a:t>
            </a:r>
            <a:endParaRPr lang="ru-RU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85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360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Тема самообразования:</vt:lpstr>
      <vt:lpstr>Презентация PowerPoint</vt:lpstr>
      <vt:lpstr>  Средняя общеобразовательная школа №62   Крестинская Ольга  9 класс </vt:lpstr>
      <vt:lpstr>2010г.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Акпарова Елена Владимировна</dc:title>
  <dc:creator>user</dc:creator>
  <cp:lastModifiedBy>111</cp:lastModifiedBy>
  <cp:revision>11</cp:revision>
  <dcterms:created xsi:type="dcterms:W3CDTF">2013-03-18T02:32:41Z</dcterms:created>
  <dcterms:modified xsi:type="dcterms:W3CDTF">2013-04-05T05:42:23Z</dcterms:modified>
</cp:coreProperties>
</file>