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5" r:id="rId5"/>
    <p:sldId id="26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Мои документы\Картинки\учебные\default.jpeg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876"/>
            <a:ext cx="2428892" cy="17859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160" y="357166"/>
            <a:ext cx="7865679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ШКОЛЬНОЙ ЖИЗНИ ...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94" y="1571612"/>
            <a:ext cx="8290411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ПРИКЛЮЧЕНИЯ   2 «Б»</a:t>
            </a:r>
          </a:p>
          <a:p>
            <a:pPr algn="ctr">
              <a:buNone/>
            </a:pP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ВЕСЕННИХ КАНИКУЛАХ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5786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СОШ № 83 им. Г.Мустафина</a:t>
            </a:r>
            <a:endParaRPr lang="ru-RU" sz="36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500570"/>
            <a:ext cx="6000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Классный руководитель: Лобова Л.А.</a:t>
            </a:r>
            <a:endParaRPr lang="ru-RU" sz="28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4865" y="5220314"/>
            <a:ext cx="5294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Караганда 2013г.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риса\Desktop\P121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89" y="357189"/>
            <a:ext cx="4060297" cy="3214687"/>
          </a:xfrm>
          <a:prstGeom prst="rect">
            <a:avLst/>
          </a:prstGeom>
          <a:noFill/>
        </p:spPr>
      </p:pic>
      <p:pic>
        <p:nvPicPr>
          <p:cNvPr id="1028" name="Picture 4" descr="C:\Users\Лариса\Desktop\IMG_1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452" y="428604"/>
            <a:ext cx="3251200" cy="2438400"/>
          </a:xfrm>
          <a:prstGeom prst="rect">
            <a:avLst/>
          </a:prstGeom>
          <a:noFill/>
        </p:spPr>
      </p:pic>
      <p:pic>
        <p:nvPicPr>
          <p:cNvPr id="1029" name="Picture 5" descr="C:\Users\Лариса\Desktop\PB18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143248"/>
            <a:ext cx="3822693" cy="2714643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857224" y="4000504"/>
            <a:ext cx="3286148" cy="20717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ПОВТОРЯЕМ, ИЗУЧАЕМ, УПРАЖНЯЕМСЯ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Лариса\Desktop\Мои документы\ФОТКИ\МОЙ КЛАСС\1 Б класс\ТЕМИРТАУ\P522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912" y="2928934"/>
            <a:ext cx="2803806" cy="3737783"/>
          </a:xfrm>
          <a:prstGeom prst="rect">
            <a:avLst/>
          </a:prstGeom>
          <a:noFill/>
        </p:spPr>
      </p:pic>
      <p:pic>
        <p:nvPicPr>
          <p:cNvPr id="1028" name="Picture 4" descr="C:\Users\Лариса\Desktop\музей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357587" cy="2071702"/>
          </a:xfrm>
          <a:prstGeom prst="rect">
            <a:avLst/>
          </a:prstGeom>
          <a:noFill/>
        </p:spPr>
      </p:pic>
      <p:pic>
        <p:nvPicPr>
          <p:cNvPr id="9" name="Picture 3" descr="C:\Users\Лариса\Desktop\муз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8" y="285728"/>
            <a:ext cx="3557594" cy="207170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14282" y="332656"/>
            <a:ext cx="292895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ПОЗНАЁМ ИСТОРИЮ СВОЕГО ГОСУДАРСТВА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Лариса\Desktop\музе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461470"/>
            <a:ext cx="2609851" cy="1991866"/>
          </a:xfrm>
          <a:prstGeom prst="rect">
            <a:avLst/>
          </a:prstGeom>
          <a:noFill/>
        </p:spPr>
      </p:pic>
      <p:pic>
        <p:nvPicPr>
          <p:cNvPr id="12" name="Picture 3" descr="C:\Users\Лариса\Desktop\Мои документы\ФОТКИ\МОЙ КЛАСС\1 Б класс\ТЕМИРТАУ\P522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22715"/>
            <a:ext cx="3798775" cy="2849557"/>
          </a:xfrm>
          <a:prstGeom prst="rect">
            <a:avLst/>
          </a:prstGeom>
          <a:noFill/>
        </p:spPr>
      </p:pic>
      <p:pic>
        <p:nvPicPr>
          <p:cNvPr id="1026" name="Picture 2" descr="C:\Users\User\Desktop\DSC_00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12" y="2204864"/>
            <a:ext cx="19899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User\Desktop\DSC_00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05" y="2420888"/>
            <a:ext cx="1512168" cy="18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ариса\Desktop\P228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93691"/>
            <a:ext cx="2846427" cy="2135177"/>
          </a:xfrm>
          <a:prstGeom prst="rect">
            <a:avLst/>
          </a:prstGeom>
          <a:noFill/>
        </p:spPr>
      </p:pic>
      <p:pic>
        <p:nvPicPr>
          <p:cNvPr id="5124" name="Picture 4" descr="C:\Users\Лариса\Desktop\P228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04" y="4151342"/>
            <a:ext cx="3322602" cy="2492368"/>
          </a:xfrm>
          <a:prstGeom prst="rect">
            <a:avLst/>
          </a:prstGeom>
          <a:noFill/>
        </p:spPr>
      </p:pic>
      <p:pic>
        <p:nvPicPr>
          <p:cNvPr id="5125" name="Picture 5" descr="C:\Users\Лариса\Desktop\P228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418069"/>
            <a:ext cx="2967025" cy="2225641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429124" y="71414"/>
            <a:ext cx="3357586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ЗДОРОВОМ ТЕЛЕ - ЗДОРОВЫЙ ДУХ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Лариса\Desktop\P228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857364"/>
            <a:ext cx="4036982" cy="263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п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53" y="485760"/>
            <a:ext cx="4066547" cy="3157554"/>
          </a:xfrm>
          <a:prstGeom prst="rect">
            <a:avLst/>
          </a:prstGeom>
          <a:noFill/>
        </p:spPr>
      </p:pic>
      <p:pic>
        <p:nvPicPr>
          <p:cNvPr id="2051" name="Picture 3" descr="C:\Users\Лариса\Desktop\пт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133" y="1893083"/>
            <a:ext cx="3577395" cy="332186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71472" y="4071942"/>
            <a:ext cx="3786214" cy="18573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АКЦИЯ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«ПОМОГИ ПЕРНАТЫМ»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ариса\Desktop\PB1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357586" cy="2500330"/>
          </a:xfrm>
          <a:prstGeom prst="rect">
            <a:avLst/>
          </a:prstGeom>
          <a:noFill/>
        </p:spPr>
      </p:pic>
      <p:pic>
        <p:nvPicPr>
          <p:cNvPr id="2053" name="Picture 5" descr="C:\Users\Лариса\Desktop\PB10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786214" cy="2563806"/>
          </a:xfrm>
          <a:prstGeom prst="rect">
            <a:avLst/>
          </a:prstGeom>
          <a:noFill/>
        </p:spPr>
      </p:pic>
      <p:pic>
        <p:nvPicPr>
          <p:cNvPr id="7" name="Picture 4" descr="C:\Users\Лариса\Desktop\PB1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22649"/>
            <a:ext cx="4013184" cy="2920995"/>
          </a:xfrm>
          <a:prstGeom prst="rect">
            <a:avLst/>
          </a:prstGeom>
          <a:noFill/>
        </p:spPr>
      </p:pic>
      <p:pic>
        <p:nvPicPr>
          <p:cNvPr id="9" name="Picture 2" descr="C:\Users\Лариса\Desktop\PA12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2852"/>
            <a:ext cx="2571768" cy="336132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357554" y="714356"/>
            <a:ext cx="3071834" cy="20717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 ЗАБЫЛИ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ПРО РАЗВЛЕЧЕНИЯ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37</cp:revision>
  <dcterms:created xsi:type="dcterms:W3CDTF">2013-04-04T12:51:30Z</dcterms:created>
  <dcterms:modified xsi:type="dcterms:W3CDTF">2013-04-05T04:41:06Z</dcterms:modified>
</cp:coreProperties>
</file>