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1" r:id="rId4"/>
    <p:sldId id="265" r:id="rId5"/>
    <p:sldId id="266" r:id="rId6"/>
    <p:sldId id="25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7" autoAdjust="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Лариса\Desktop\Мои документы\Картинки\учебные\default.jpeg 1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571876"/>
            <a:ext cx="2428892" cy="1785950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9160" y="357166"/>
            <a:ext cx="7865679" cy="9286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ИЗ ШКОЛЬНОЙ ЖИЗНИ ...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6794" y="1571612"/>
            <a:ext cx="8290411" cy="17859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buNone/>
            </a:pP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ПРИКЛЮЧЕНИЯ   2 «Б»</a:t>
            </a:r>
          </a:p>
          <a:p>
            <a:pPr algn="ctr">
              <a:buNone/>
            </a:pPr>
            <a:r>
              <a:rPr lang="ru-RU" sz="54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НА ВЕСЕННИХ КАНИКУЛАХ</a:t>
            </a:r>
            <a:endParaRPr lang="ru-RU" sz="54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3500438"/>
            <a:ext cx="578647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3600" b="1" cap="none" spc="0" dirty="0" smtClean="0">
                <a:ln w="10541" cmpd="sng">
                  <a:solidFill>
                    <a:schemeClr val="tx1"/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СОШ № 83 им. Г.Мустафина</a:t>
            </a:r>
            <a:endParaRPr lang="ru-RU" sz="3600" b="1" cap="none" spc="0" dirty="0">
              <a:ln w="10541" cmpd="sng">
                <a:solidFill>
                  <a:schemeClr val="tx1"/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4500570"/>
            <a:ext cx="60007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160">
                  <a:solidFill>
                    <a:schemeClr val="accent1"/>
                  </a:solidFill>
                  <a:prstDash val="solid"/>
                </a:ln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Классный руководитель: Лобова Л.А.</a:t>
            </a:r>
            <a:endParaRPr lang="ru-RU" sz="2800" b="1" cap="none" spc="0" dirty="0">
              <a:ln w="10160">
                <a:solidFill>
                  <a:schemeClr val="accent1"/>
                </a:solidFill>
                <a:prstDash val="solid"/>
              </a:ln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924865" y="5220314"/>
            <a:ext cx="529427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effectLst/>
              </a:rPr>
              <a:t>Караганда 2013г.</a:t>
            </a:r>
            <a:endParaRPr lang="ru-RU" sz="3200" b="1" cap="none" spc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FFFFFF">
                      <a:tint val="40000"/>
                      <a:satMod val="250000"/>
                    </a:srgbClr>
                  </a:gs>
                  <a:gs pos="9000">
                    <a:srgbClr val="FFFFFF">
                      <a:tint val="52000"/>
                      <a:satMod val="300000"/>
                    </a:srgbClr>
                  </a:gs>
                  <a:gs pos="50000">
                    <a:srgbClr val="FFFFFF">
                      <a:shade val="20000"/>
                      <a:satMod val="300000"/>
                    </a:srgbClr>
                  </a:gs>
                  <a:gs pos="79000">
                    <a:srgbClr val="FFFFFF">
                      <a:tint val="52000"/>
                      <a:satMod val="300000"/>
                    </a:srgbClr>
                  </a:gs>
                  <a:gs pos="100000">
                    <a:srgbClr val="FFFFFF">
                      <a:tint val="40000"/>
                      <a:satMod val="250000"/>
                    </a:srgb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Лариса\Desktop\P12100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389" y="357189"/>
            <a:ext cx="4060297" cy="3214687"/>
          </a:xfrm>
          <a:prstGeom prst="rect">
            <a:avLst/>
          </a:prstGeom>
          <a:noFill/>
        </p:spPr>
      </p:pic>
      <p:pic>
        <p:nvPicPr>
          <p:cNvPr id="1028" name="Picture 4" descr="C:\Users\Лариса\Desktop\IMG_18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8452" y="428604"/>
            <a:ext cx="3251200" cy="2438400"/>
          </a:xfrm>
          <a:prstGeom prst="rect">
            <a:avLst/>
          </a:prstGeom>
          <a:noFill/>
        </p:spPr>
      </p:pic>
      <p:pic>
        <p:nvPicPr>
          <p:cNvPr id="1029" name="Picture 5" descr="C:\Users\Лариса\Desktop\PB18003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3143248"/>
            <a:ext cx="3822693" cy="2714643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857224" y="4000504"/>
            <a:ext cx="3286148" cy="20717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ПОВТОРЯЕМ, ИЗУЧАЕМ, УПРАЖНЯЕМСЯ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Лариса\Desktop\Мои документы\ФОТКИ\МОЙ КЛАСС\1 Б класс\ТЕМИРТАУ\P52200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5912" y="2928934"/>
            <a:ext cx="2803806" cy="3737783"/>
          </a:xfrm>
          <a:prstGeom prst="rect">
            <a:avLst/>
          </a:prstGeom>
          <a:noFill/>
        </p:spPr>
      </p:pic>
      <p:pic>
        <p:nvPicPr>
          <p:cNvPr id="1028" name="Picture 4" descr="C:\Users\Лариса\Desktop\музей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285728"/>
            <a:ext cx="3357587" cy="2071702"/>
          </a:xfrm>
          <a:prstGeom prst="rect">
            <a:avLst/>
          </a:prstGeom>
          <a:noFill/>
        </p:spPr>
      </p:pic>
      <p:pic>
        <p:nvPicPr>
          <p:cNvPr id="9" name="Picture 3" descr="C:\Users\Лариса\Desktop\муз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6108" y="285728"/>
            <a:ext cx="3557594" cy="2071701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214282" y="332656"/>
            <a:ext cx="2928958" cy="223224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ПОЗНАЁМ ИСТОРИЮ СВОЕГО ГОСУДАРСТВА 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11" name="Picture 2" descr="C:\Users\Лариса\Desktop\музей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868" y="4461470"/>
            <a:ext cx="2609851" cy="1991866"/>
          </a:xfrm>
          <a:prstGeom prst="rect">
            <a:avLst/>
          </a:prstGeom>
          <a:noFill/>
        </p:spPr>
      </p:pic>
      <p:pic>
        <p:nvPicPr>
          <p:cNvPr id="12" name="Picture 3" descr="C:\Users\Лариса\Desktop\Мои документы\ФОТКИ\МОЙ КЛАСС\1 Б класс\ТЕМИРТАУ\P522004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2844" y="3722715"/>
            <a:ext cx="3798775" cy="2849557"/>
          </a:xfrm>
          <a:prstGeom prst="rect">
            <a:avLst/>
          </a:prstGeom>
          <a:noFill/>
        </p:spPr>
      </p:pic>
      <p:pic>
        <p:nvPicPr>
          <p:cNvPr id="1026" name="Picture 2" descr="C:\Users\User\Desktop\DSC_0049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012" y="2204864"/>
            <a:ext cx="1989948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C:\Users\User\Desktop\DSC_005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705" y="2420888"/>
            <a:ext cx="1512168" cy="1896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Лариса\Desktop\P22800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06" y="293691"/>
            <a:ext cx="2846427" cy="2135177"/>
          </a:xfrm>
          <a:prstGeom prst="rect">
            <a:avLst/>
          </a:prstGeom>
          <a:noFill/>
        </p:spPr>
      </p:pic>
      <p:pic>
        <p:nvPicPr>
          <p:cNvPr id="5124" name="Picture 4" descr="C:\Users\Лариса\Desktop\P22800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704" y="4151342"/>
            <a:ext cx="3322602" cy="2492368"/>
          </a:xfrm>
          <a:prstGeom prst="rect">
            <a:avLst/>
          </a:prstGeom>
          <a:noFill/>
        </p:spPr>
      </p:pic>
      <p:pic>
        <p:nvPicPr>
          <p:cNvPr id="5125" name="Picture 5" descr="C:\Users\Лариса\Desktop\P228002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4418069"/>
            <a:ext cx="2967025" cy="2225641"/>
          </a:xfrm>
          <a:prstGeom prst="rect">
            <a:avLst/>
          </a:prstGeom>
          <a:noFill/>
        </p:spPr>
      </p:pic>
      <p:sp>
        <p:nvSpPr>
          <p:cNvPr id="11" name="Овал 10"/>
          <p:cNvSpPr/>
          <p:nvPr/>
        </p:nvSpPr>
        <p:spPr>
          <a:xfrm>
            <a:off x="4429124" y="71414"/>
            <a:ext cx="3357586" cy="20002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В ЗДОРОВОМ ТЕЛЕ - ЗДОРОВЫЙ ДУХ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12" name="Picture 2" descr="C:\Users\Лариса\Desktop\P2280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8926" y="1857364"/>
            <a:ext cx="4036982" cy="2635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Лариса\Desktop\пт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5453" y="485760"/>
            <a:ext cx="4066547" cy="3157554"/>
          </a:xfrm>
          <a:prstGeom prst="rect">
            <a:avLst/>
          </a:prstGeom>
          <a:noFill/>
        </p:spPr>
      </p:pic>
      <p:pic>
        <p:nvPicPr>
          <p:cNvPr id="2051" name="Picture 3" descr="C:\Users\Лариса\Desktop\пти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5133" y="1893083"/>
            <a:ext cx="3577395" cy="3321867"/>
          </a:xfrm>
          <a:prstGeom prst="rect">
            <a:avLst/>
          </a:prstGeom>
          <a:noFill/>
        </p:spPr>
      </p:pic>
      <p:sp>
        <p:nvSpPr>
          <p:cNvPr id="4" name="Овал 3"/>
          <p:cNvSpPr/>
          <p:nvPr/>
        </p:nvSpPr>
        <p:spPr>
          <a:xfrm>
            <a:off x="571472" y="4071942"/>
            <a:ext cx="3786214" cy="18573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АКЦИЯ 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«ПОМОГИ ПЕРНАТЫМ»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Лариса\Desktop\PB100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85728"/>
            <a:ext cx="3357586" cy="2500330"/>
          </a:xfrm>
          <a:prstGeom prst="rect">
            <a:avLst/>
          </a:prstGeom>
          <a:noFill/>
        </p:spPr>
      </p:pic>
      <p:pic>
        <p:nvPicPr>
          <p:cNvPr id="2053" name="Picture 5" descr="C:\Users\Лариса\Desktop\PB10000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3643314"/>
            <a:ext cx="3786214" cy="2563806"/>
          </a:xfrm>
          <a:prstGeom prst="rect">
            <a:avLst/>
          </a:prstGeom>
          <a:noFill/>
        </p:spPr>
      </p:pic>
      <p:pic>
        <p:nvPicPr>
          <p:cNvPr id="7" name="Picture 4" descr="C:\Users\Лариса\Desktop\PB10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222649"/>
            <a:ext cx="4013184" cy="2920995"/>
          </a:xfrm>
          <a:prstGeom prst="rect">
            <a:avLst/>
          </a:prstGeom>
          <a:noFill/>
        </p:spPr>
      </p:pic>
      <p:pic>
        <p:nvPicPr>
          <p:cNvPr id="9" name="Picture 2" descr="C:\Users\Лариса\Desktop\PA1200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142852"/>
            <a:ext cx="2571768" cy="3361328"/>
          </a:xfrm>
          <a:prstGeom prst="rect">
            <a:avLst/>
          </a:prstGeom>
          <a:noFill/>
        </p:spPr>
      </p:pic>
      <p:sp>
        <p:nvSpPr>
          <p:cNvPr id="10" name="Овал 9"/>
          <p:cNvSpPr/>
          <p:nvPr/>
        </p:nvSpPr>
        <p:spPr>
          <a:xfrm>
            <a:off x="3357554" y="714356"/>
            <a:ext cx="3071834" cy="2071702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НЕ ЗАБЫЛИ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</a:rPr>
              <a:t> И ПРО РАЗВЛЕЧЕНИЯ</a:t>
            </a:r>
            <a:endParaRPr lang="ru-RU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54</Words>
  <Application>Microsoft Office PowerPoint</Application>
  <PresentationFormat>Экран (4:3)</PresentationFormat>
  <Paragraphs>20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Лариса</dc:creator>
  <cp:lastModifiedBy>User</cp:lastModifiedBy>
  <cp:revision>37</cp:revision>
  <dcterms:created xsi:type="dcterms:W3CDTF">2013-04-04T12:51:30Z</dcterms:created>
  <dcterms:modified xsi:type="dcterms:W3CDTF">2013-04-05T04:41:06Z</dcterms:modified>
</cp:coreProperties>
</file>