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9" r:id="rId2"/>
    <p:sldId id="274" r:id="rId3"/>
    <p:sldId id="275" r:id="rId4"/>
    <p:sldId id="276" r:id="rId5"/>
    <p:sldId id="278" r:id="rId6"/>
    <p:sldId id="279" r:id="rId7"/>
    <p:sldId id="277" r:id="rId8"/>
    <p:sldId id="260" r:id="rId9"/>
    <p:sldId id="271" r:id="rId10"/>
    <p:sldId id="272" r:id="rId11"/>
    <p:sldId id="273" r:id="rId12"/>
    <p:sldId id="280" r:id="rId13"/>
    <p:sldId id="262" r:id="rId14"/>
    <p:sldId id="263" r:id="rId15"/>
    <p:sldId id="267" r:id="rId16"/>
    <p:sldId id="268" r:id="rId17"/>
    <p:sldId id="269" r:id="rId18"/>
    <p:sldId id="264" r:id="rId19"/>
    <p:sldId id="265" r:id="rId20"/>
    <p:sldId id="266" r:id="rId21"/>
    <p:sldId id="281" r:id="rId22"/>
    <p:sldId id="282" r:id="rId23"/>
    <p:sldId id="283" r:id="rId24"/>
    <p:sldId id="28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2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5994B4-78DB-4AF6-9F00-75119EA65BF9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BB8A94-0BF1-4C15-AC0A-5430D1714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710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B8A94-0BF1-4C15-AC0A-5430D1714291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296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9C5A6-CF5F-421C-80C8-5B2C29EE0CB9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EA019-A0BD-4176-BA9B-B2E049437D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9C5A6-CF5F-421C-80C8-5B2C29EE0CB9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EA019-A0BD-4176-BA9B-B2E049437D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9C5A6-CF5F-421C-80C8-5B2C29EE0CB9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EA019-A0BD-4176-BA9B-B2E049437DAD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9C5A6-CF5F-421C-80C8-5B2C29EE0CB9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EA019-A0BD-4176-BA9B-B2E049437DA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9C5A6-CF5F-421C-80C8-5B2C29EE0CB9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EA019-A0BD-4176-BA9B-B2E049437D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9C5A6-CF5F-421C-80C8-5B2C29EE0CB9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EA019-A0BD-4176-BA9B-B2E049437DA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9C5A6-CF5F-421C-80C8-5B2C29EE0CB9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EA019-A0BD-4176-BA9B-B2E049437D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9C5A6-CF5F-421C-80C8-5B2C29EE0CB9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EA019-A0BD-4176-BA9B-B2E049437D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9C5A6-CF5F-421C-80C8-5B2C29EE0CB9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EA019-A0BD-4176-BA9B-B2E049437D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9C5A6-CF5F-421C-80C8-5B2C29EE0CB9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EA019-A0BD-4176-BA9B-B2E049437DAD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9C5A6-CF5F-421C-80C8-5B2C29EE0CB9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EA019-A0BD-4176-BA9B-B2E049437DA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F29C5A6-CF5F-421C-80C8-5B2C29EE0CB9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A6EA019-A0BD-4176-BA9B-B2E049437DA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 descr="http://im0-tub-kz.yandex.net/i?id=375679752-24-72&amp;n=21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132856"/>
            <a:ext cx="6120680" cy="345638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ТІЛГЕ ҚҰРМЕТ </a:t>
            </a:r>
            <a:r>
              <a:rPr lang="ru-RU" dirty="0" smtClean="0"/>
              <a:t>-</a:t>
            </a:r>
            <a:r>
              <a:rPr lang="en-US" dirty="0" smtClean="0"/>
              <a:t> ЕЛГЕ ҚҰРМЕТ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056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im0-tub-kz.yandex.net/i?id=313583152-27-72&amp;n=21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04864"/>
            <a:ext cx="5832648" cy="30963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ҚР  </a:t>
            </a:r>
            <a:r>
              <a:rPr lang="en-US" dirty="0" err="1" smtClean="0"/>
              <a:t>Ата</a:t>
            </a:r>
            <a:r>
              <a:rPr lang="en-US" dirty="0" smtClean="0"/>
              <a:t> </a:t>
            </a:r>
            <a:r>
              <a:rPr lang="en-US" dirty="0" err="1" smtClean="0"/>
              <a:t>Заңы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270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im4-tub-kz.yandex.net/i?id=429267820-61-72&amp;n=21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48880"/>
            <a:ext cx="6624735" cy="32403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Біздің</a:t>
            </a:r>
            <a:r>
              <a:rPr lang="en-US" dirty="0" smtClean="0"/>
              <a:t> </a:t>
            </a:r>
            <a:r>
              <a:rPr lang="en-US" dirty="0" err="1" smtClean="0"/>
              <a:t>Отанымыз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411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im6-tub-kz.yandex.net/i?id=212964535-45-72&amp;n=21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7" y="2348880"/>
            <a:ext cx="5328592" cy="316835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Күш</a:t>
            </a:r>
            <a:r>
              <a:rPr lang="ru-RU" dirty="0" smtClean="0"/>
              <a:t> -</a:t>
            </a:r>
            <a:r>
              <a:rPr lang="en-US" dirty="0" smtClean="0"/>
              <a:t> </a:t>
            </a:r>
            <a:r>
              <a:rPr lang="en-US" dirty="0" err="1" smtClean="0"/>
              <a:t>бірлікте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322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im8-tub-kz.yandex.net/i?id=271643759-66-72&amp;n=21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88840"/>
            <a:ext cx="5760640" cy="33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Әлем</a:t>
            </a:r>
            <a:r>
              <a:rPr lang="en-US" dirty="0" smtClean="0"/>
              <a:t> </a:t>
            </a:r>
            <a:r>
              <a:rPr lang="en-US" dirty="0" err="1" smtClean="0"/>
              <a:t>тілдері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502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im5-tub-kz.yandex.net/i?id=428494680-00-72&amp;n=21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04864"/>
            <a:ext cx="5544616" cy="315071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Әлем</a:t>
            </a:r>
            <a:r>
              <a:rPr lang="en-US" dirty="0" smtClean="0"/>
              <a:t> </a:t>
            </a:r>
            <a:r>
              <a:rPr lang="en-US" dirty="0" err="1" smtClean="0"/>
              <a:t>тілдері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534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im4-tub-kz.yandex.net/i?id=36410371-03-16f-23609&amp;n=21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060848"/>
            <a:ext cx="5904656" cy="331236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Сәлемдесу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391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im2-tub-kz.yandex.net/i?id=431187872-24-72&amp;n=21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44824"/>
            <a:ext cx="6768752" cy="388843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Амандасу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291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im0-tub-kz.yandex.net/i?id=408600363-67-72&amp;n=21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6768752" cy="36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Сәлемдесу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941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im7-tub-kz.yandex.net/i?id=238534574-04-72&amp;n=21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988840"/>
            <a:ext cx="4608512" cy="345638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Мақал</a:t>
            </a:r>
            <a:r>
              <a:rPr lang="en-US" dirty="0" smtClean="0"/>
              <a:t> </a:t>
            </a:r>
            <a:r>
              <a:rPr lang="ru-RU" dirty="0" smtClean="0"/>
              <a:t> - </a:t>
            </a:r>
            <a:r>
              <a:rPr lang="en-US" dirty="0" err="1" smtClean="0"/>
              <a:t>мәтелдер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672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im0-tub-kz.yandex.net/i?id=245910847-26-72&amp;n=21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2780928"/>
            <a:ext cx="6912768" cy="33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Мақал</a:t>
            </a:r>
            <a:r>
              <a:rPr lang="en-US" dirty="0" smtClean="0"/>
              <a:t> </a:t>
            </a:r>
            <a:r>
              <a:rPr lang="ru-RU" dirty="0" smtClean="0"/>
              <a:t> -</a:t>
            </a:r>
            <a:r>
              <a:rPr lang="en-US" dirty="0" err="1" smtClean="0"/>
              <a:t>мәтелдер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414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im4-tub-kz.yandex.net/i?id=379206848-54-72&amp;n=21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04864"/>
            <a:ext cx="5904656" cy="30963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Қазақстан</a:t>
            </a:r>
            <a:r>
              <a:rPr lang="en-US" dirty="0" smtClean="0"/>
              <a:t> </a:t>
            </a:r>
            <a:r>
              <a:rPr lang="kk-KZ" dirty="0" smtClean="0"/>
              <a:t> </a:t>
            </a:r>
            <a:r>
              <a:rPr lang="ru-RU" dirty="0" smtClean="0"/>
              <a:t>- </a:t>
            </a:r>
            <a:r>
              <a:rPr lang="en-US" dirty="0" err="1" smtClean="0"/>
              <a:t>көп</a:t>
            </a:r>
            <a:r>
              <a:rPr lang="en-US" dirty="0" smtClean="0"/>
              <a:t> </a:t>
            </a:r>
            <a:r>
              <a:rPr lang="en-US" dirty="0" err="1" smtClean="0"/>
              <a:t>ұлтты</a:t>
            </a:r>
            <a:r>
              <a:rPr lang="en-US" dirty="0" smtClean="0"/>
              <a:t> </a:t>
            </a:r>
            <a:r>
              <a:rPr lang="en-US" dirty="0" err="1" smtClean="0"/>
              <a:t>мемлекет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145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im3-tub-kz.yandex.net/i?id=396634110-70-72&amp;n=21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88840"/>
            <a:ext cx="7056784" cy="40324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Сұрақтарға</a:t>
            </a:r>
            <a:r>
              <a:rPr lang="en-US" dirty="0" smtClean="0"/>
              <a:t> </a:t>
            </a:r>
            <a:r>
              <a:rPr lang="en-US" dirty="0" err="1" smtClean="0"/>
              <a:t>жауап</a:t>
            </a:r>
            <a:r>
              <a:rPr lang="en-US" dirty="0" smtClean="0"/>
              <a:t> </a:t>
            </a:r>
            <a:r>
              <a:rPr lang="en-US" dirty="0" err="1" smtClean="0"/>
              <a:t>беру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688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im8-tub-kz.yandex.net/i?id=301017735-58-72&amp;n=21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664" y="2708920"/>
            <a:ext cx="5976664" cy="36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Менің</a:t>
            </a:r>
            <a:r>
              <a:rPr lang="en-US" dirty="0" smtClean="0"/>
              <a:t> </a:t>
            </a:r>
            <a:r>
              <a:rPr lang="en-US" dirty="0" err="1" smtClean="0"/>
              <a:t>елім</a:t>
            </a:r>
            <a:r>
              <a:rPr lang="ru-RU" dirty="0" smtClean="0"/>
              <a:t> -</a:t>
            </a:r>
            <a:r>
              <a:rPr lang="en-US" dirty="0" smtClean="0"/>
              <a:t> </a:t>
            </a:r>
            <a:r>
              <a:rPr lang="en-US" dirty="0" err="1" smtClean="0"/>
              <a:t>Қазақстан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641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http://www.elmedia.kz/ru/wp-content/uploads/2186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76872"/>
            <a:ext cx="6624735" cy="367240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Сила</a:t>
            </a:r>
            <a:r>
              <a:rPr lang="en-US" dirty="0" smtClean="0"/>
              <a:t> </a:t>
            </a:r>
            <a:r>
              <a:rPr lang="ru-RU" dirty="0" smtClean="0"/>
              <a:t> - </a:t>
            </a:r>
            <a:r>
              <a:rPr lang="en-US" dirty="0" smtClean="0"/>
              <a:t>в </a:t>
            </a:r>
            <a:r>
              <a:rPr lang="en-US" dirty="0" err="1" smtClean="0"/>
              <a:t>единстве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00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Тіл</a:t>
            </a:r>
            <a:r>
              <a:rPr lang="en-US" dirty="0" smtClean="0"/>
              <a:t> </a:t>
            </a:r>
            <a:r>
              <a:rPr lang="ru-RU" dirty="0" smtClean="0"/>
              <a:t> - </a:t>
            </a:r>
            <a:r>
              <a:rPr lang="en-US" dirty="0" smtClean="0"/>
              <a:t> </a:t>
            </a:r>
            <a:r>
              <a:rPr lang="en-US" dirty="0" err="1" smtClean="0"/>
              <a:t>білімнің</a:t>
            </a:r>
            <a:r>
              <a:rPr lang="en-US" dirty="0" smtClean="0"/>
              <a:t> </a:t>
            </a:r>
            <a:r>
              <a:rPr lang="en-US" dirty="0" err="1" smtClean="0"/>
              <a:t>кілті</a:t>
            </a:r>
            <a:endParaRPr lang="ru-RU" dirty="0"/>
          </a:p>
        </p:txBody>
      </p:sp>
      <p:pic>
        <p:nvPicPr>
          <p:cNvPr id="4" name="Объект 3" descr="http://www.nashaagasha.org/wp-content/uploads/2011/04/til2-%D0%BA%D0%BE%D0%BF%D0%B8%D1%8F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36912"/>
            <a:ext cx="6552728" cy="3456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127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Язык – ключ к знаниям</a:t>
            </a:r>
            <a:endParaRPr lang="ru-RU" dirty="0"/>
          </a:p>
        </p:txBody>
      </p:sp>
      <p:pic>
        <p:nvPicPr>
          <p:cNvPr id="4" name="Объект 3" descr="http://t1.gstatic.com/images?q=tbn:ANd9GcTOw9vK6WlPvi2EGGyMLoKVdCCUzi0v1L2yeaMVpercV_cmdShRTA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04864"/>
            <a:ext cx="6336704" cy="3888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671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im2-tub-kz.yandex.net/i?id=485842166-50-72&amp;n=21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060848"/>
            <a:ext cx="5760639" cy="33667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Қазақстан</a:t>
            </a:r>
            <a:r>
              <a:rPr lang="en-US" dirty="0" smtClean="0"/>
              <a:t> </a:t>
            </a:r>
            <a:r>
              <a:rPr lang="en-US" dirty="0" err="1" smtClean="0"/>
              <a:t>халықтары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034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Қазақстан</a:t>
            </a:r>
            <a:r>
              <a:rPr lang="en-US" dirty="0"/>
              <a:t> </a:t>
            </a:r>
            <a:r>
              <a:rPr lang="en-US" dirty="0" err="1"/>
              <a:t>халықтары</a:t>
            </a:r>
            <a:endParaRPr lang="ru-RU" dirty="0"/>
          </a:p>
        </p:txBody>
      </p:sp>
      <p:pic>
        <p:nvPicPr>
          <p:cNvPr id="4" name="Рисунок 3" descr="http://im0-tub-kz.yandex.net/i?id=518421996-25-72&amp;n=2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92896"/>
            <a:ext cx="7488832" cy="36682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162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im7-tub-kz.yandex.net/i?id=503290500-53-72&amp;n=21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88840"/>
            <a:ext cx="5688631" cy="331236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Қазақстан</a:t>
            </a:r>
            <a:r>
              <a:rPr lang="en-US" dirty="0"/>
              <a:t> </a:t>
            </a:r>
            <a:r>
              <a:rPr lang="en-US" dirty="0" err="1"/>
              <a:t>халықтары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744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im3-tub-kz.yandex.net/i?id=451534319-65-72&amp;n=21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060848"/>
            <a:ext cx="6192688" cy="316835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Қазақстан</a:t>
            </a:r>
            <a:r>
              <a:rPr lang="en-US" dirty="0"/>
              <a:t> </a:t>
            </a:r>
            <a:r>
              <a:rPr lang="en-US" dirty="0" err="1"/>
              <a:t>халықтары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277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kaznmu.kz/rus/wp-content/uploads/2011/02/image12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2119313"/>
            <a:ext cx="6840760" cy="36036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Қазақстан</a:t>
            </a:r>
            <a:r>
              <a:rPr lang="en-US" dirty="0"/>
              <a:t> </a:t>
            </a:r>
            <a:r>
              <a:rPr lang="en-US" dirty="0" err="1"/>
              <a:t>халықтары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285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im7-tub-kz.yandex.net/i?id=503290500-53-72&amp;n=21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132856"/>
            <a:ext cx="4968551" cy="331236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22</a:t>
            </a:r>
            <a:r>
              <a:rPr lang="en-US" dirty="0" smtClean="0"/>
              <a:t> </a:t>
            </a:r>
            <a:r>
              <a:rPr lang="en-US" dirty="0" err="1" smtClean="0"/>
              <a:t>қыркүйек</a:t>
            </a:r>
            <a:r>
              <a:rPr lang="ru-RU" dirty="0" smtClean="0"/>
              <a:t> -</a:t>
            </a:r>
            <a:r>
              <a:rPr lang="en-US" dirty="0" smtClean="0"/>
              <a:t> </a:t>
            </a:r>
            <a:r>
              <a:rPr lang="en-US" dirty="0" err="1" smtClean="0"/>
              <a:t>тілдер</a:t>
            </a:r>
            <a:r>
              <a:rPr lang="en-US" dirty="0" smtClean="0"/>
              <a:t> </a:t>
            </a:r>
            <a:r>
              <a:rPr lang="en-US" dirty="0" err="1" smtClean="0"/>
              <a:t>күні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434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im4-tub-kz.yandex.net/i?id=106019970-33-72&amp;n=21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20888"/>
            <a:ext cx="5832648" cy="28083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Тіл</a:t>
            </a:r>
            <a:r>
              <a:rPr lang="ru-RU" dirty="0" smtClean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туралы</a:t>
            </a:r>
            <a:r>
              <a:rPr lang="en-US" dirty="0" smtClean="0"/>
              <a:t> </a:t>
            </a:r>
            <a:r>
              <a:rPr lang="en-US" dirty="0" err="1" smtClean="0"/>
              <a:t>Заң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804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</TotalTime>
  <Words>70</Words>
  <Application>Microsoft Office PowerPoint</Application>
  <PresentationFormat>Экран (4:3)</PresentationFormat>
  <Paragraphs>25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Волна</vt:lpstr>
      <vt:lpstr>ТІЛГЕ ҚҰРМЕТ - ЕЛГЕ ҚҰРМЕТ</vt:lpstr>
      <vt:lpstr>Қазақстан  - көп ұлтты мемлекет</vt:lpstr>
      <vt:lpstr>Қазақстан халықтары</vt:lpstr>
      <vt:lpstr>Қазақстан халықтары</vt:lpstr>
      <vt:lpstr>Қазақстан халықтары</vt:lpstr>
      <vt:lpstr>Қазақстан халықтары</vt:lpstr>
      <vt:lpstr>Қазақстан халықтары</vt:lpstr>
      <vt:lpstr>22 қыркүйек - тілдер күні</vt:lpstr>
      <vt:lpstr>Тіл  туралы Заң</vt:lpstr>
      <vt:lpstr>ҚР  Ата Заңы</vt:lpstr>
      <vt:lpstr>Біздің Отанымыз</vt:lpstr>
      <vt:lpstr>Күш - бірлікте</vt:lpstr>
      <vt:lpstr>Әлем тілдері</vt:lpstr>
      <vt:lpstr>Әлем тілдері</vt:lpstr>
      <vt:lpstr>Сәлемдесу</vt:lpstr>
      <vt:lpstr>Амандасу</vt:lpstr>
      <vt:lpstr>Сәлемдесу</vt:lpstr>
      <vt:lpstr>Мақал  - мәтелдер</vt:lpstr>
      <vt:lpstr>Мақал  -мәтелдер</vt:lpstr>
      <vt:lpstr>Сұрақтарға жауап беру</vt:lpstr>
      <vt:lpstr>Менің елім - Қазақстан</vt:lpstr>
      <vt:lpstr>Сила  - в единстве</vt:lpstr>
      <vt:lpstr>Тіл  -  білімнің кілті</vt:lpstr>
      <vt:lpstr>Язык – ключ к знаниям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Тілге құрмет</dc:title>
  <dc:creator>A$@ncHO and NUR1k</dc:creator>
  <cp:lastModifiedBy>A$@ncHO and NUR1k</cp:lastModifiedBy>
  <cp:revision>10</cp:revision>
  <dcterms:created xsi:type="dcterms:W3CDTF">2012-09-20T14:17:07Z</dcterms:created>
  <dcterms:modified xsi:type="dcterms:W3CDTF">2012-09-20T16:29:00Z</dcterms:modified>
</cp:coreProperties>
</file>