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E4D"/>
    <a:srgbClr val="967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01E9-FB1E-44B9-9A27-7FE88EC1A02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4670-829B-42DC-9434-CDFAFEB9F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A6D4-A9DB-417D-9DBE-8986DC2F798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BDB11-BC60-4577-9047-7E19CC2FB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415D-8695-4AFB-8427-B58EA25E974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3C0B2-9457-40B2-A7FC-3263EF746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8F0DD-F691-4985-81DA-54C79A1ED360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AD6F-85E1-40CF-81E7-57F9BEF76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1E4E-7A24-4E4B-8850-7A9EC6BEC474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8256-94ED-4E88-9DE2-AFFCABB37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A65FD-311B-45E9-A372-7A6DBB9397A3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40E-9B5F-4506-83F7-A7938C682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50A6-918B-4E67-86C2-9006F2BCE6B3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E044-3D40-4FC5-83EB-8C0A2A719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07767-9597-417F-BC6F-731385A650FA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FD49-3187-4293-B90A-C4526DA82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6447-0AC3-4C75-A3CF-07E194F3618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E5FD-7417-45E0-9D52-BCCEE81AF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A419-E682-4D94-87CA-E321A2D52927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76E08-65AA-44AF-B053-60423B1BE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A371-93EE-41A1-9A98-72A8F87F3FCA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A9C9-97AD-40C4-9ECE-2D093A2B5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AEBB29-4CFF-4EFC-9EF3-AF4D887956BB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3A7586-DD9E-483E-BC7F-D4A494FC1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1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2.wav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31.wav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4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5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6.wav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7.wa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ki\presentasii\gotovie\&#1044;&#1088;&#1072;&#1075;&#1091;&#1085;&#1089;&#1082;&#1080;&#1081;\&#1076;8.wav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jpeg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000125"/>
            <a:ext cx="8215312" cy="48942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Calibri" pitchFamily="34" charset="0"/>
              </a:rPr>
              <a:t>Драгунский Виктор Юзефович</a:t>
            </a:r>
          </a:p>
          <a:p>
            <a:pPr algn="ctr"/>
            <a:r>
              <a:rPr lang="ru-RU" sz="6000" b="1">
                <a:latin typeface="Calibri" pitchFamily="34" charset="0"/>
              </a:rPr>
              <a:t> (1913—1972)</a:t>
            </a:r>
          </a:p>
          <a:p>
            <a:pPr algn="ctr"/>
            <a:r>
              <a:rPr lang="ru-RU" sz="4400">
                <a:latin typeface="Calibri" pitchFamily="34" charset="0"/>
              </a:rPr>
              <a:t> советский писатель-прозаик, автор популярных рассказов для детей. </a:t>
            </a:r>
          </a:p>
        </p:txBody>
      </p:sp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9686">
            <a:off x="6748463" y="2000250"/>
            <a:ext cx="19129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624842">
            <a:off x="762000" y="2103438"/>
            <a:ext cx="14382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д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9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965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рагунский\3452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57188" y="357188"/>
            <a:ext cx="37639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357688" y="357188"/>
            <a:ext cx="4572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Виктор Драгунский </a:t>
            </a:r>
            <a:r>
              <a:rPr lang="ru-RU" sz="3200">
                <a:latin typeface="Calibri" pitchFamily="34" charset="0"/>
              </a:rPr>
              <a:t>родился 17 ноября 1913 года в Нью-Йорке, в семье эмигрантов из России. Вскоре после этого родители вернулись на родину и обосновались в Гомеле. Во время войны отец Виктора умер от тифа. В 1925 году семья переехала в Москву.</a:t>
            </a:r>
          </a:p>
        </p:txBody>
      </p:sp>
      <p:pic>
        <p:nvPicPr>
          <p:cNvPr id="4" name="д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7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2875" y="214313"/>
            <a:ext cx="871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Виктор рано начал работать, чтобы обеспечить себе пропитание.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2875" y="642938"/>
            <a:ext cx="4572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В 16 лет он уже работал токарем, затем шорником, даже был лодочником, катал на лодке людей по Москве-реке у Нескучного сада. </a:t>
            </a:r>
          </a:p>
          <a:p>
            <a:pPr algn="just"/>
            <a:r>
              <a:rPr lang="ru-RU" sz="2400">
                <a:latin typeface="Calibri" pitchFamily="34" charset="0"/>
              </a:rPr>
              <a:t>Но Виктора Драгунского больше всего на свете манил театр, цирк, эстрада, возможность веселить, радовать людей. </a:t>
            </a:r>
          </a:p>
          <a:p>
            <a:pPr algn="just"/>
            <a:r>
              <a:rPr lang="ru-RU" sz="2400">
                <a:latin typeface="Calibri" pitchFamily="34" charset="0"/>
              </a:rPr>
              <a:t>Он организовывал небольшие театральные группы. Артисты в них пели, танцевали, разыгрывали сценки. </a:t>
            </a:r>
          </a:p>
          <a:p>
            <a:pPr algn="just"/>
            <a:r>
              <a:rPr lang="ru-RU" sz="2400">
                <a:latin typeface="Calibri" pitchFamily="34" charset="0"/>
              </a:rPr>
              <a:t>В этих группах Драгунский был автором маленьких пьес, актером, режиссером.</a:t>
            </a:r>
          </a:p>
        </p:txBody>
      </p:sp>
      <p:pic>
        <p:nvPicPr>
          <p:cNvPr id="3074" name="Picture 2" descr="C:\Documents and Settings\Admin\Рабочий стол\Драгунский\element-556560-misc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857250"/>
            <a:ext cx="4130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д3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2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2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 Виктор Драгунский признавался, что, глядя, как зрители, особенно дети, получают удовольствие от клоунов, ему больше всего хотелось быть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КЛОУНОМ</a:t>
            </a:r>
            <a:r>
              <a:rPr lang="ru-RU" sz="2400">
                <a:latin typeface="Calibri" pitchFamily="34" charset="0"/>
              </a:rPr>
              <a:t>. </a:t>
            </a:r>
          </a:p>
          <a:p>
            <a:pPr algn="just"/>
            <a:r>
              <a:rPr lang="ru-RU" sz="2400">
                <a:latin typeface="Calibri" pitchFamily="34" charset="0"/>
              </a:rPr>
              <a:t>Но ведь зрители смеются не только над смешной внешностью клоунов, но и над тем, что они делают на манеже, и прежде всего над тем, что они говорят...</a:t>
            </a:r>
          </a:p>
          <a:p>
            <a:pPr algn="just"/>
            <a:r>
              <a:rPr lang="ru-RU" sz="2400">
                <a:latin typeface="Calibri" pitchFamily="34" charset="0"/>
              </a:rPr>
              <a:t> Самое главное придумывать веселый и умный текст для клоунов. Вот этим-то и занимался Виктор Драгунский. Он писал репризы ( так называется текст для клоунов), эстрадные сценки, песни.</a:t>
            </a:r>
          </a:p>
        </p:txBody>
      </p:sp>
      <p:pic>
        <p:nvPicPr>
          <p:cNvPr id="4099" name="Picture 3" descr="G:\Content\English\Theatre\CLOWNJ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500438"/>
            <a:ext cx="2357437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G:\Content\English\Theatre\CLWNFACR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6763" y="3427413"/>
            <a:ext cx="3297237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G:\Content\English\People\People 3\LB15018A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714750"/>
            <a:ext cx="28575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д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47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547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7153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В 1930 году Драгунский  стал посещать «Литературно-театральные мастерские». В 1935 году начал выступать как актёр в Театре транспорта (ныне Театр им. Н. В. Гоголя). Впоследствии руководил ансамблем литературно-театральной пародии «Синяя птичка» (1948—1958).</a:t>
            </a:r>
          </a:p>
          <a:p>
            <a:pPr algn="just"/>
            <a:r>
              <a:rPr lang="ru-RU" sz="2000">
                <a:latin typeface="Calibri" pitchFamily="34" charset="0"/>
              </a:rPr>
              <a:t> По субботам в квартире В.Драгунского  собирались друзья - артисты, художники, поэты, писатели. Читали стихи, спорили о новых книгах, пели... Здесь было шумно, людно, интересно и весело.</a:t>
            </a:r>
          </a:p>
          <a:p>
            <a:pPr algn="just"/>
            <a:r>
              <a:rPr lang="ru-RU" sz="2000">
                <a:latin typeface="Calibri" pitchFamily="34" charset="0"/>
              </a:rPr>
              <a:t> С 1959 года Драгунский пишет весёлые рассказы про Дениса Кораблёва под общим названием «Денискины рассказы».</a:t>
            </a:r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  <p:pic>
        <p:nvPicPr>
          <p:cNvPr id="5122" name="Picture 2" descr="C:\Documents and Settings\Admin\Рабочий стол\Драгунский\333dca1d12fbd1990e58c3874823db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57500"/>
            <a:ext cx="2928938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Драгунский\deniskinu_rasskazu.gif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r="1785" b="16537"/>
          <a:stretch>
            <a:fillRect/>
          </a:stretch>
        </p:blipFill>
        <p:spPr bwMode="auto">
          <a:xfrm>
            <a:off x="428625" y="3071813"/>
            <a:ext cx="4476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д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421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421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Ему было без малого почти пятьдесят, когда стали выходить его книжки для детей. Всем очень нравились эти безудержно веселые книги. Когда читаешь их, чувствуешь себя как в цирке.</a:t>
            </a:r>
          </a:p>
        </p:txBody>
      </p:sp>
      <p:pic>
        <p:nvPicPr>
          <p:cNvPr id="7171" name="Picture 2" descr="C:\Documents and Settings\Admin\Рабочий стол\Драгунский\200015-Deniskiny_rassk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714625"/>
            <a:ext cx="3810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Documents and Settings\Admin\Рабочий стол\Драгунский\1000505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214313"/>
            <a:ext cx="150018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Documents and Settings\Admin\Рабочий стол\Драгунский\1000894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8013" y="142875"/>
            <a:ext cx="17859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C:\Documents and Settings\Admin\Рабочий стол\Драгунский\big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14313" y="257175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C:\Documents and Settings\Admin\Рабочий стол\Драгунский\oza214383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2500313" y="3286125"/>
            <a:ext cx="22240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д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357688" y="28575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libri" pitchFamily="34" charset="0"/>
              </a:rPr>
              <a:t>Особенно любил Виктор Драгунский выступать перед детьми. </a:t>
            </a:r>
          </a:p>
          <a:p>
            <a:pPr algn="just"/>
            <a:r>
              <a:rPr lang="ru-RU" sz="2400">
                <a:latin typeface="Calibri" pitchFamily="34" charset="0"/>
              </a:rPr>
              <a:t>Для него не было большего наслаждения, чем следить за маленькими зрителями, которые во время его выступлений от смеха часто сползали со стульев. </a:t>
            </a:r>
          </a:p>
        </p:txBody>
      </p:sp>
      <p:pic>
        <p:nvPicPr>
          <p:cNvPr id="7170" name="Picture 2" descr="C:\Documents and Settings\Admin\Рабочий стол\Драгунский\drag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351" t="10345" r="7253" b="4311"/>
          <a:stretch>
            <a:fillRect/>
          </a:stretch>
        </p:blipFill>
        <p:spPr bwMode="auto">
          <a:xfrm>
            <a:off x="214313" y="285750"/>
            <a:ext cx="41370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G:\bonus\КЛИП-АРТЫ\Люди\Лицо\00020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357563"/>
            <a:ext cx="2143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Драгунский\708big.jpg"/>
          <p:cNvPicPr>
            <a:picLocks noChangeAspect="1" noChangeArrowheads="1"/>
          </p:cNvPicPr>
          <p:nvPr/>
        </p:nvPicPr>
        <p:blipFill>
          <a:blip r:embed="rId5" cstate="print"/>
          <a:srcRect l="19154" t="7281"/>
          <a:stretch>
            <a:fillRect/>
          </a:stretch>
        </p:blipFill>
        <p:spPr bwMode="auto">
          <a:xfrm>
            <a:off x="6000750" y="3357563"/>
            <a:ext cx="2714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Рабочий стол\Драгунский\fc5e9a3b10a8fdcc7835a9bc4fdcbd45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214688"/>
            <a:ext cx="27828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д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35811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66E4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Фильмы знакомые с детства</a:t>
            </a:r>
          </a:p>
        </p:txBody>
      </p:sp>
      <p:pic>
        <p:nvPicPr>
          <p:cNvPr id="2050" name="Picture 2" descr="C:\Documents and Settings\Admin\Рабочий стол\Драгунский\19e16b8c6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000250"/>
            <a:ext cx="2428875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Рабочий стол\Драгунский\957a83d17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2000250"/>
            <a:ext cx="24288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Admin\Рабочий стол\Драгунский\Udivitel'nye_priklyucheniya_Denisa_Korableva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3286125" y="2000250"/>
            <a:ext cx="25146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Admin\Рабочий стол\Драгунский\16022951.jpg"/>
          <p:cNvPicPr>
            <a:picLocks noChangeAspect="1" noChangeArrowheads="1"/>
          </p:cNvPicPr>
          <p:nvPr/>
        </p:nvPicPr>
        <p:blipFill>
          <a:blip r:embed="rId6" cstate="print"/>
          <a:srcRect t="3125" r="7053"/>
          <a:stretch>
            <a:fillRect/>
          </a:stretch>
        </p:blipFill>
        <p:spPr bwMode="auto">
          <a:xfrm>
            <a:off x="3143250" y="2000250"/>
            <a:ext cx="314325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Admin\Рабочий стол\Драгунский\06df1388530f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3143250" y="1928813"/>
            <a:ext cx="31702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D:\АНИМАШКИ.RU (G)\animashky\3D\компьютеры, технологии, бытовая техника\камеры\5204.gif"/>
          <p:cNvPicPr>
            <a:picLocks noChangeAspect="1" noChangeArrowheads="1" noCrop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6786563" y="857250"/>
            <a:ext cx="2619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D:\АНИМАШКИ.RU (G)\animashky\3D\наука\глаза\656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928688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5" descr="D:\АНИМАШКИ.RU (G)\animashky\СМАЙЛЫ\Большие смайлы\Эмоции\848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" y="4286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6" descr="D:\АНИМАШКИ.RU (G)\animashky\СМАЙЛЫ\Большие смайлы\Эмоции\69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50" y="3786188"/>
            <a:ext cx="230981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д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106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407</Words>
  <Application>Microsoft Office PowerPoint</Application>
  <PresentationFormat>Экран (4:3)</PresentationFormat>
  <Paragraphs>19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6</cp:lastModifiedBy>
  <cp:revision>44</cp:revision>
  <dcterms:created xsi:type="dcterms:W3CDTF">2009-07-29T06:56:31Z</dcterms:created>
  <dcterms:modified xsi:type="dcterms:W3CDTF">2013-04-03T04:54:12Z</dcterms:modified>
</cp:coreProperties>
</file>