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1" r:id="rId4"/>
    <p:sldId id="266" r:id="rId5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98848-1FA0-442E-84A1-2A91E3B8CA38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4E52-D8DA-4599-BE19-E47234D1B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927B-FA3B-4FA7-A819-E5DE0F37ABDB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9D7FE-15A8-43FE-983A-737D90DB2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62A0-5A44-4AC9-99D9-751A684165A8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0C03-CD7A-4F8D-A4DF-27CC7979A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93623-5A53-4B94-A65F-C0E3A0209F9C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5848-A174-420C-81A9-8B3281C29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7A69-2EAA-49CF-BDFA-ACF428874A95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DEE5B-8B9A-4C5E-A4FC-AFDD3EDF5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40D1-E3C9-4D1E-B44B-117D86D4C84E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9AEF-1ADA-47B6-977D-AD0B8FC1C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9D7CD-19E0-4680-AF08-D08967CDEFE2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E270-D7F2-4651-847E-962BEF31F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C56C-684E-4C5C-BB8A-157FE63E9BD3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DD14-1826-4A45-9D6E-7EFE76082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9375-98C0-4793-A754-5F8D64A008BF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8DA3C-5ADC-4E6E-AE0C-8B1313D50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52008-184C-44DA-9F31-732EA054ECF3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F6726-3A64-42FA-92FD-5F81852CC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20015-9605-47F2-8118-CDFDACE9F657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8B111-5E8C-401C-AE91-4F3012073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F4D8FD-CE8E-4E0D-B55F-D21F0FF430C9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82FD17-64D8-4E41-B75F-70B0D409C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p3"/><Relationship Id="rId7" Type="http://schemas.openxmlformats.org/officeDocument/2006/relationships/image" Target="../media/image4.jpe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0" y="4325938"/>
            <a:ext cx="388778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9700" y="4349750"/>
            <a:ext cx="39243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Хош келдин, торлет Наурызым(+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62484.596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3528" y="260648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08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41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80" y="404664"/>
            <a:ext cx="33909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63888" y="1772816"/>
            <a:ext cx="5472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Құрметті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әріптестер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!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 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Сіздерді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22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наурыз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Ұлыстың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Ұлы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күні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  Наурыз  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мерекелеріңізбен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баршаларыңызды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құттықтаймын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!!! 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Жаңа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Жыл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отбасыларына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ж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ақсылық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дастархандарыңызға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құт-береке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алып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келсін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!!!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Жанұяларыңызға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тынышты</a:t>
            </a:r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қ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</a:p>
          <a:p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ж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әне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бақыт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тілеймін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.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  <a:ea typeface="Aharoni"/>
              <a:cs typeface="Aharoni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 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Табыстарыңызға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жұмыстарыңызға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жеміс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тілеймін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>!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Aharoni"/>
                <a:cs typeface="Aharoni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Georgia" pitchFamily="18" charset="0"/>
              <a:ea typeface="Aharoni"/>
              <a:cs typeface="Aharon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91"/>
    </mc:Choice>
    <mc:Fallback>
      <p:transition spd="slow" advTm="1779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60350"/>
            <a:ext cx="4572000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76056" y="1916832"/>
            <a:ext cx="38893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От всей души поздравляю вас со светлым праздником весны, надежды, обновления — Наурыз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мейрамы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!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Примите самые искренние пожелания здоровья, счастья, семейного благополучия, удачи во всех ваших делах.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141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ameleons.com/uploads/posts/2012-03/1331889258_s-prazdnikom-naury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1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37</Words>
  <Application>Microsoft Office PowerPoint</Application>
  <PresentationFormat>Экран (4:3)</PresentationFormat>
  <Paragraphs>6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16</cp:revision>
  <dcterms:created xsi:type="dcterms:W3CDTF">2013-03-19T08:45:40Z</dcterms:created>
  <dcterms:modified xsi:type="dcterms:W3CDTF">2013-03-20T06:09:24Z</dcterms:modified>
</cp:coreProperties>
</file>