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52390-FA3B-4A2F-949D-86CA6CA2C812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85D79-3D5E-468C-8DF8-F525F4418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5D79-3D5E-468C-8DF8-F525F441891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5D79-3D5E-468C-8DF8-F525F441891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82E2A4-61B2-4095-8705-F6E972A42A38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A6CC73-9356-4855-BA22-753182B8C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785927"/>
            <a:ext cx="8458200" cy="428986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Тапқыр достар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интеллектуалды-танымдық ойын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9 б,в сыныптары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200" i="1" dirty="0" smtClean="0">
                <a:latin typeface="Times New Roman" pitchFamily="18" charset="0"/>
                <a:cs typeface="Times New Roman" pitchFamily="18" charset="0"/>
              </a:rPr>
              <a:t>Өткізгендер: Қазақ тілі мен әдебиеті пәндерінің       мұғалімдері:Ағаділова Ж.Б.</a:t>
            </a:r>
            <a:br>
              <a:rPr lang="kk-KZ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200" i="1" dirty="0" smtClean="0">
                <a:latin typeface="Times New Roman" pitchFamily="18" charset="0"/>
                <a:cs typeface="Times New Roman" pitchFamily="18" charset="0"/>
              </a:rPr>
              <a:t>                              Нұрлыбаева З.Л.</a:t>
            </a:r>
            <a:r>
              <a:rPr lang="kk-KZ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200" b="1" i="1" dirty="0" smtClean="0">
                <a:latin typeface="Times New Roman" pitchFamily="18" charset="0"/>
                <a:cs typeface="Times New Roman" pitchFamily="18" charset="0"/>
              </a:rPr>
              <a:t>Қарағанды 2013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71480"/>
            <a:ext cx="8458200" cy="1071570"/>
          </a:xfrm>
        </p:spPr>
        <p:txBody>
          <a:bodyPr>
            <a:normAutofit/>
          </a:bodyPr>
          <a:lstStyle/>
          <a:p>
            <a:pPr algn="ctr"/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Ғ.Мұстафин атындағы №83 орта мектеп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kk-KZ" sz="8000" b="1" i="1" dirty="0" smtClean="0">
                <a:latin typeface="Times New Roman" pitchFamily="18" charset="0"/>
                <a:cs typeface="Times New Roman" pitchFamily="18" charset="0"/>
              </a:rPr>
              <a:t> У дыбысы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 smtClean="0"/>
          </a:p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Қазақ тілінде екпін қай буынға түседі?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Қазақ тілінде екпін соңғы буынға түседі.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 algn="ctr">
              <a:buNone/>
            </a:pPr>
            <a:r>
              <a:rPr lang="kk-KZ" sz="4800" b="1" i="1" dirty="0" smtClean="0">
                <a:latin typeface="Times New Roman" pitchFamily="18" charset="0"/>
                <a:cs typeface="Times New Roman" pitchFamily="18" charset="0"/>
              </a:rPr>
              <a:t>Зат есімнің неше жалғауы бар? Оларды ата.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 smtClean="0"/>
          </a:p>
          <a:p>
            <a:pPr algn="ctr">
              <a:buNone/>
            </a:pPr>
            <a:r>
              <a:rPr lang="kk-KZ" sz="4800" b="1" i="1" dirty="0" smtClean="0">
                <a:latin typeface="Times New Roman" pitchFamily="18" charset="0"/>
                <a:cs typeface="Times New Roman" pitchFamily="18" charset="0"/>
              </a:rPr>
              <a:t>Зат есімнің төрт жалғауы бар. Олар: көптік, септік,тәуелдік, жіктік жалғаулары.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k-KZ" sz="4800" b="1" i="1" dirty="0" smtClean="0">
                <a:latin typeface="Times New Roman" pitchFamily="18" charset="0"/>
                <a:cs typeface="Times New Roman" pitchFamily="18" charset="0"/>
              </a:rPr>
              <a:t>Тосын сый !!!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http://2.bp.blogspot.com/-IWG_zfosXMA/UIaszrlNzTI/AAAAAAAAAFA/SJbOzgYFR2k/s1600/%D1%88%D0%B0%D1%80%D0%B8%D0%BA%D0%B8+%D1%84%D0%BE%D1%82%D0%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643182"/>
            <a:ext cx="3429024" cy="30003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 algn="ctr">
              <a:buNone/>
            </a:pPr>
            <a:r>
              <a:rPr lang="kk-KZ" sz="4800" b="1" i="1" dirty="0" smtClean="0">
                <a:latin typeface="Times New Roman" pitchFamily="18" charset="0"/>
                <a:cs typeface="Times New Roman" pitchFamily="18" charset="0"/>
              </a:rPr>
              <a:t>Елтаңбаның авторлары кімдер?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Жандарбек  Мәлібеков</a:t>
            </a:r>
          </a:p>
          <a:p>
            <a:pPr algn="ctr">
              <a:buNone/>
            </a:pP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Шотаман  Уәлиханов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endParaRPr lang="kk-KZ" sz="3200" i="1" dirty="0" smtClean="0"/>
          </a:p>
          <a:p>
            <a:pPr algn="ctr"/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Суретте қазақ халқының қай ақыны көрсетілген?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l_fi" descr="http://upload.wikimedia.org/wikipedia/commons/7/7b/AbaiPainting.jpg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928670"/>
            <a:ext cx="350046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kk-KZ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Суретте қазақ халқының ұлы ақыны Абай Құнанбаев көрсетілген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Мақсаты: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Оқушылардың меңгерген білім деңгейін анықтау, пәнге деген қызығушылықтарын арттыру.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Ойлау қабілеттерін дамыту, сөйлеу мәдениетін жетілдірy, білімді, жан-жақты болуға үйрету.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Белсенділікке , алғырлыққа, тапқырлыққа баулу,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сыйластыққа, ізгілікке тәрбиелеу.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Мақал-мәтелді аяқта</a:t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kk-KZ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Отансыз адам –…</a:t>
            </a:r>
          </a:p>
          <a:p>
            <a:pPr algn="ctr">
              <a:buNone/>
            </a:pP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400" i="1" dirty="0" smtClean="0"/>
          </a:p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Ормансыз бұлбұл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Жұмбақты шеш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kk-KZ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Тұрады ылғи сөреде,</a:t>
            </a:r>
            <a:b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Іші толы өнеге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Кітап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kk-KZ" b="1" i="1" dirty="0" smtClean="0"/>
              <a:t> </a:t>
            </a: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Мақтанышым ар намысым               Қасиетті қазақ тілім! </a:t>
            </a:r>
          </a:p>
          <a:p>
            <a:pPr algn="ctr">
              <a:buNone/>
            </a:pP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 Сенсің менің бар дауысым </a:t>
            </a:r>
          </a:p>
          <a:p>
            <a:pPr algn="ctr">
              <a:buNone/>
            </a:pP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Ғаламдағы ғажап тілім !</a:t>
            </a:r>
          </a:p>
          <a:p>
            <a:pPr algn="ctr">
              <a:buNone/>
            </a:pP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 Тілдің бәрі қымбат маған</a:t>
            </a:r>
          </a:p>
          <a:p>
            <a:pPr algn="ctr">
              <a:buNone/>
            </a:pP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 Әр ұлт тілін құндақтаған</a:t>
            </a:r>
          </a:p>
          <a:p>
            <a:pPr algn="ctr">
              <a:buNone/>
            </a:pP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 Бәрінен де сен артықсың </a:t>
            </a:r>
          </a:p>
          <a:p>
            <a:pPr algn="ctr">
              <a:buNone/>
            </a:pP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 Ана тілім, жыр баптаған 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600" b="1" i="1" dirty="0" smtClean="0">
                <a:latin typeface="Times New Roman" pitchFamily="18" charset="0"/>
                <a:cs typeface="Times New Roman" pitchFamily="18" charset="0"/>
              </a:rPr>
              <a:t>Құрметті мұғалімдер, оқушылар, қонақтар!           Қазақ тілі апталығына орай ұйымдастырылған                              "Тапқыр достар» атты интеллектуалды-танымдық ойынға қош келдіңіздер!</a:t>
            </a:r>
            <a:endParaRPr lang="ru-RU" sz="4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Сүйсіндірсін сіздерді,</a:t>
            </a:r>
          </a:p>
          <a:p>
            <a:pPr algn="ctr">
              <a:buNone/>
            </a:pP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 Мына атқан таңымыз .</a:t>
            </a:r>
          </a:p>
          <a:p>
            <a:pPr algn="ctr">
              <a:buNone/>
            </a:pP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 Бүгінгі біздің </a:t>
            </a:r>
            <a:r>
              <a:rPr lang="kk-KZ" sz="12000" b="1" i="1" smtClean="0">
                <a:latin typeface="Times New Roman" pitchFamily="18" charset="0"/>
                <a:cs typeface="Times New Roman" pitchFamily="18" charset="0"/>
              </a:rPr>
              <a:t>ойынғ</a:t>
            </a:r>
            <a:r>
              <a:rPr lang="ru-RU" sz="12000" b="1" i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 Қош келдіңіз бәріңіз!</a:t>
            </a:r>
          </a:p>
          <a:p>
            <a:pPr algn="ctr">
              <a:buNone/>
            </a:pP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 Жарыстарда озатын,</a:t>
            </a:r>
          </a:p>
          <a:p>
            <a:pPr algn="ctr">
              <a:buNone/>
            </a:pP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 Бәрінен алда болатын.</a:t>
            </a:r>
          </a:p>
          <a:p>
            <a:pPr algn="ctr">
              <a:buNone/>
            </a:pP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 Болашаққа бүгіннен,</a:t>
            </a:r>
          </a:p>
          <a:p>
            <a:pPr algn="ctr">
              <a:buNone/>
            </a:pP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 Білімге қол созатын.</a:t>
            </a:r>
          </a:p>
          <a:p>
            <a:pPr algn="ctr">
              <a:buNone/>
            </a:pP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 «Бәйтерек», «Мирас»топтарын</a:t>
            </a:r>
          </a:p>
          <a:p>
            <a:pPr algn="ctr">
              <a:buNone/>
            </a:pP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 Шақырамыз ортаға</a:t>
            </a:r>
          </a:p>
          <a:p>
            <a:pPr algn="ctr">
              <a:buNone/>
            </a:pPr>
            <a:r>
              <a:rPr lang="ru-RU" sz="12000" b="1" i="1" dirty="0" smtClean="0">
                <a:latin typeface="Times New Roman" pitchFamily="18" charset="0"/>
                <a:cs typeface="Times New Roman" pitchFamily="18" charset="0"/>
              </a:rPr>
              <a:t> Келді кез қол соғатын.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І. "Сөз тапқанға"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0006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kk-KZ" sz="7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І-топ</a:t>
            </a:r>
          </a:p>
          <a:p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Қазақ тілі қандай тіл? </a:t>
            </a:r>
          </a:p>
          <a:p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Басқа тілде сөйлей аласың ба? </a:t>
            </a:r>
          </a:p>
          <a:p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Бүгін неше сабақ? </a:t>
            </a:r>
          </a:p>
          <a:p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Мектеп пен үйіңнің арасы қанша шақырым? </a:t>
            </a:r>
          </a:p>
          <a:p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Досың қандай? </a:t>
            </a:r>
          </a:p>
          <a:p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Өлең шығара аласың ба? </a:t>
            </a:r>
          </a:p>
          <a:p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Қа</a:t>
            </a:r>
            <a:r>
              <a:rPr lang="kk-KZ" sz="5900" b="1" i="1" dirty="0" smtClean="0">
                <a:latin typeface="Times New Roman" pitchFamily="18" charset="0"/>
                <a:cs typeface="Times New Roman" pitchFamily="18" charset="0"/>
              </a:rPr>
              <a:t>ндай мамандықты таңдайсың</a:t>
            </a:r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Кітапты көп оқисың ба? </a:t>
            </a:r>
          </a:p>
          <a:p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Сабақ біткеннен кейін не істейсің? </a:t>
            </a:r>
          </a:p>
          <a:p>
            <a:r>
              <a:rPr lang="ru-RU" sz="5900" b="1" i="1" dirty="0" smtClean="0">
                <a:latin typeface="Times New Roman" pitchFamily="18" charset="0"/>
                <a:cs typeface="Times New Roman" pitchFamily="18" charset="0"/>
              </a:rPr>
              <a:t>Сүйікті тағамың? </a:t>
            </a: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kk-KZ" sz="11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11200" b="1" i="1" dirty="0" smtClean="0">
                <a:latin typeface="Times New Roman" pitchFamily="18" charset="0"/>
                <a:cs typeface="Times New Roman" pitchFamily="18" charset="0"/>
              </a:rPr>
              <a:t>ІІ-топ</a:t>
            </a:r>
          </a:p>
          <a:p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Қай қалада тұрасың? </a:t>
            </a:r>
          </a:p>
          <a:p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Неше жасыңда тілің шықты? </a:t>
            </a:r>
          </a:p>
          <a:p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2030 жылы сен неше жаста боласың? </a:t>
            </a:r>
          </a:p>
          <a:p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Астана-б</a:t>
            </a:r>
            <a:r>
              <a:rPr lang="kk-KZ" sz="11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с қаламызда не бар? </a:t>
            </a:r>
          </a:p>
          <a:p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Қандай пән қиын? </a:t>
            </a:r>
          </a:p>
          <a:p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Тіл не үшін қажет? </a:t>
            </a:r>
          </a:p>
          <a:p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Жанұяңда қанша жан бар? </a:t>
            </a:r>
          </a:p>
          <a:p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Мектепке немен келесің? </a:t>
            </a:r>
          </a:p>
          <a:p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Теледидардан не көресің? </a:t>
            </a:r>
          </a:p>
          <a:p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Ертең қайда барасың?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ІІ.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"Ойлан, тап!"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6600" b="1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kk-KZ" sz="8800" b="1" i="1" dirty="0" smtClean="0">
                <a:latin typeface="Times New Roman" pitchFamily="18" charset="0"/>
                <a:cs typeface="Times New Roman" pitchFamily="18" charset="0"/>
              </a:rPr>
              <a:t>“Құлыншақ”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ІІІ."Сен білесің бе?"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0-конечная звезда 5"/>
          <p:cNvSpPr/>
          <p:nvPr/>
        </p:nvSpPr>
        <p:spPr>
          <a:xfrm>
            <a:off x="1000100" y="1428736"/>
            <a:ext cx="1428760" cy="1357322"/>
          </a:xfrm>
          <a:prstGeom prst="star10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/>
              <a:t>5</a:t>
            </a:r>
            <a:endParaRPr lang="ru-RU" sz="4000" b="1" dirty="0"/>
          </a:p>
        </p:txBody>
      </p:sp>
      <p:sp>
        <p:nvSpPr>
          <p:cNvPr id="7" name="10-конечная звезда 6"/>
          <p:cNvSpPr/>
          <p:nvPr/>
        </p:nvSpPr>
        <p:spPr>
          <a:xfrm>
            <a:off x="3428992" y="1357298"/>
            <a:ext cx="1428760" cy="1428760"/>
          </a:xfrm>
          <a:prstGeom prst="star10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bliqueBottomLef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/>
              <a:t>10</a:t>
            </a:r>
            <a:endParaRPr lang="ru-RU" sz="4000" b="1" dirty="0"/>
          </a:p>
        </p:txBody>
      </p:sp>
      <p:sp>
        <p:nvSpPr>
          <p:cNvPr id="8" name="10-конечная звезда 7"/>
          <p:cNvSpPr/>
          <p:nvPr/>
        </p:nvSpPr>
        <p:spPr>
          <a:xfrm>
            <a:off x="5857884" y="1357298"/>
            <a:ext cx="1500198" cy="1428760"/>
          </a:xfrm>
          <a:prstGeom prst="star10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/>
              <a:t>5</a:t>
            </a:r>
            <a:endParaRPr lang="ru-RU" sz="4000" b="1" dirty="0"/>
          </a:p>
        </p:txBody>
      </p:sp>
      <p:sp>
        <p:nvSpPr>
          <p:cNvPr id="9" name="10-конечная звезда 8"/>
          <p:cNvSpPr/>
          <p:nvPr/>
        </p:nvSpPr>
        <p:spPr>
          <a:xfrm>
            <a:off x="1071538" y="3071810"/>
            <a:ext cx="1428760" cy="1428760"/>
          </a:xfrm>
          <a:prstGeom prst="star10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/>
              <a:t>15</a:t>
            </a:r>
            <a:endParaRPr lang="ru-RU" sz="4000" b="1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5857884" y="3000372"/>
            <a:ext cx="1500198" cy="1500198"/>
          </a:xfrm>
          <a:prstGeom prst="star10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/>
              <a:t>15</a:t>
            </a:r>
            <a:endParaRPr lang="ru-RU" sz="4000" b="1" dirty="0"/>
          </a:p>
        </p:txBody>
      </p:sp>
      <p:sp>
        <p:nvSpPr>
          <p:cNvPr id="11" name="10-конечная звезда 10"/>
          <p:cNvSpPr/>
          <p:nvPr/>
        </p:nvSpPr>
        <p:spPr>
          <a:xfrm>
            <a:off x="1071538" y="4786322"/>
            <a:ext cx="1500198" cy="1500198"/>
          </a:xfrm>
          <a:prstGeom prst="star10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/>
              <a:t>5</a:t>
            </a:r>
            <a:endParaRPr lang="ru-RU" sz="4000" b="1" dirty="0"/>
          </a:p>
        </p:txBody>
      </p:sp>
      <p:sp>
        <p:nvSpPr>
          <p:cNvPr id="13" name="10-конечная звезда 12"/>
          <p:cNvSpPr/>
          <p:nvPr/>
        </p:nvSpPr>
        <p:spPr>
          <a:xfrm>
            <a:off x="3428992" y="4714884"/>
            <a:ext cx="1500198" cy="1500198"/>
          </a:xfrm>
          <a:prstGeom prst="star10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bliqueBottomLef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/>
              <a:t>10</a:t>
            </a:r>
            <a:endParaRPr lang="ru-RU" sz="4000" b="1" dirty="0"/>
          </a:p>
        </p:txBody>
      </p:sp>
      <p:sp>
        <p:nvSpPr>
          <p:cNvPr id="14" name="10-конечная звезда 13"/>
          <p:cNvSpPr/>
          <p:nvPr/>
        </p:nvSpPr>
        <p:spPr>
          <a:xfrm>
            <a:off x="5929322" y="4643446"/>
            <a:ext cx="1500198" cy="1500198"/>
          </a:xfrm>
          <a:prstGeom prst="star10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/>
              <a:t>5</a:t>
            </a:r>
            <a:endParaRPr lang="ru-RU" sz="4000" b="1" dirty="0"/>
          </a:p>
        </p:txBody>
      </p:sp>
      <p:pic>
        <p:nvPicPr>
          <p:cNvPr id="1031" name="Picture 7" descr="http://3.bp.blogspot.com/-rwPBfywj6J4/UDVF86KEB_I/AAAAAAAAGqk/ADGl0jWs7zY/s1600/books228577dtg3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 l="7407" t="4762"/>
          <a:stretch>
            <a:fillRect/>
          </a:stretch>
        </p:blipFill>
        <p:spPr bwMode="auto">
          <a:xfrm>
            <a:off x="3286116" y="3071810"/>
            <a:ext cx="1785950" cy="1428760"/>
          </a:xfrm>
          <a:prstGeom prst="rect">
            <a:avLst/>
          </a:prstGeom>
          <a:noFill/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"/>
          </a:effectLst>
          <a:scene3d>
            <a:camera prst="obliqueBottomLeft"/>
            <a:lightRig rig="threePt" dir="t"/>
          </a:scene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ctr"/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Бірде дауысты, бірде дауыссыз дыбыс?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510</TotalTime>
  <Words>385</Words>
  <Application>Microsoft Office PowerPoint</Application>
  <PresentationFormat>Экран (4:3)</PresentationFormat>
  <Paragraphs>101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Тапқыр достар  интеллектуалды-танымдық ойын 9 б,в сыныптары   Өткізгендер: Қазақ тілі мен әдебиеті пәндерінің       мұғалімдері:Ағаділова Ж.Б.                               Нұрлыбаева З.Л.  Қарағанды 2013   </vt:lpstr>
      <vt:lpstr>Мақсаты: </vt:lpstr>
      <vt:lpstr>Слайд 3</vt:lpstr>
      <vt:lpstr>Слайд 4</vt:lpstr>
      <vt:lpstr>І. "Сөз тапқанға"</vt:lpstr>
      <vt:lpstr>Слайд 6</vt:lpstr>
      <vt:lpstr>ІІ. "Ойлан, тап!" </vt:lpstr>
      <vt:lpstr>ІІІ."Сен білесің бе?"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Мақал-мәтелді аяқта </vt:lpstr>
      <vt:lpstr>Слайд 21</vt:lpstr>
      <vt:lpstr>Жұмбақты шеш</vt:lpstr>
      <vt:lpstr>Слайд 23</vt:lpstr>
      <vt:lpstr>Қорытынды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66</cp:revision>
  <dcterms:created xsi:type="dcterms:W3CDTF">2013-01-23T15:53:58Z</dcterms:created>
  <dcterms:modified xsi:type="dcterms:W3CDTF">2013-01-30T11:29:12Z</dcterms:modified>
</cp:coreProperties>
</file>