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7" r:id="rId28"/>
    <p:sldId id="282" r:id="rId29"/>
    <p:sldId id="283" r:id="rId30"/>
    <p:sldId id="284" r:id="rId31"/>
    <p:sldId id="285" r:id="rId3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04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uments and Settings\User\Рабочий стол\грамоты и дипломы СК для сайта\грамоты и дипломы СК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1" y="438150"/>
            <a:ext cx="6155051" cy="795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8340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D:\Documents and Settings\User\Рабочий стол\грамоты и дипломы СК для сайта\грамоты и дипломы СК 0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2" y="611560"/>
            <a:ext cx="6076546" cy="7848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2888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:\Documents and Settings\User\Рабочий стол\грамоты и дипломы СК для сайта\грамоты и дипломы СК 0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2" y="408422"/>
            <a:ext cx="6289562" cy="812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2973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D:\Documents and Settings\User\Рабочий стол\грамоты и дипломы СК для сайта\грамоты и дипломы СК 0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3" y="438150"/>
            <a:ext cx="6378043" cy="8238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8879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D:\Documents and Settings\User\Рабочий стол\грамоты и дипломы СК для сайта\грамоты и дипломы СК 0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487278"/>
            <a:ext cx="6417888" cy="8289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8086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D:\Documents and Settings\User\Рабочий стол\грамоты и дипломы СК для сайта\грамоты и дипломы СК 0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2" y="439278"/>
            <a:ext cx="6265674" cy="8093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8556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D:\Documents and Settings\User\Рабочий стол\грамоты и дипломы СК для сайта\грамоты и дипломы СК 0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3" y="251520"/>
            <a:ext cx="6299539" cy="8136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42115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s and Settings\User\Рабочий стол\грамоты и дипломы СК для сайта\грамоты и дипломы СК 0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251520"/>
            <a:ext cx="6243790" cy="8064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87476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uments and Settings\User\Рабочий стол\грамоты и дипломы СК для сайта\грамоты и дипломы СК 0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55" y="323528"/>
            <a:ext cx="6466783" cy="8352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58049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Documents and Settings\User\Рабочий стол\грамоты и дипломы СК для сайта\грамоты и дипломы СК 0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895" y="251520"/>
            <a:ext cx="6466783" cy="8352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02365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Documents and Settings\User\Рабочий стол\грамоты и дипломы СК для сайта\грамоты и дипломы СК 0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1" y="438150"/>
            <a:ext cx="6155051" cy="795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7296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s and Settings\User\Рабочий стол\грамоты и дипломы СК для сайта\грамоты и дипломы СК 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07" y="179512"/>
            <a:ext cx="6522531" cy="8424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1310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Documents and Settings\User\Рабочий стол\грамоты и дипломы СК для сайта\грамоты и дипломы СК 0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1" y="438150"/>
            <a:ext cx="6210799" cy="8022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08736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Documents and Settings\User\Рабочий стол\грамоты и дипломы СК для сайта\грамоты и дипломы СК 0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468" y="395536"/>
            <a:ext cx="6129534" cy="792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15392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Documents and Settings\User\Рабочий стол\грамоты и дипломы СК для сайта\грамоты и дипломы СК 0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3" y="438150"/>
            <a:ext cx="6378043" cy="8238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53378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D:\Documents and Settings\User\Рабочий стол\грамоты и дипломы СК для сайта\грамоты и дипломы СК 0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209" y="438150"/>
            <a:ext cx="6433791" cy="8310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13696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:\Documents and Settings\User\Рабочий стол\грамоты и дипломы СК для сайта\грамоты и дипломы СК 0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1" y="438150"/>
            <a:ext cx="6378043" cy="8238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00819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D:\Documents and Settings\User\Рабочий стол\грамоты и дипломы СК для сайта\грамоты и дипломы СК 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51" y="251520"/>
            <a:ext cx="6466783" cy="8352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77858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:\Documents and Settings\User\Рабочий стол\грамоты и дипломы СК для сайта\грамоты и дипломы СК 02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3" y="251520"/>
            <a:ext cx="6355287" cy="8208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18928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D:\Documents and Settings\User\Рабочий стол\грамоты и дипломы СК для сайта\грамоты и дипломы СК 0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319" y="441566"/>
            <a:ext cx="6542643" cy="8450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4483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D:\Documents and Settings\User\Рабочий стол\грамоты и дипломы СК для сайта\грамоты и дипломы СК 02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438150"/>
            <a:ext cx="6489540" cy="8382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28637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D:\Documents and Settings\User\Рабочий стол\грамоты и дипломы СК для сайта\грамоты и дипломы СК 0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55" y="434718"/>
            <a:ext cx="6436449" cy="8313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3064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Documents and Settings\User\Рабочий стол\грамоты и дипломы СК для сайта\грамоты и дипломы СК 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3" y="251520"/>
            <a:ext cx="6466783" cy="8352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53468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D:\Documents and Settings\User\Рабочий стол\грамоты и дипломы СК для сайта\грамоты и дипломы СК 0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3" y="467862"/>
            <a:ext cx="6466537" cy="8352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01011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D:\Documents and Settings\User\Рабочий стол\грамоты и дипломы СК для сайта\грамоты и дипломы СК 0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438150"/>
            <a:ext cx="6545288" cy="8454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2430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Documents and Settings\User\Рабочий стол\грамоты и дипломы СК для сайта\грамоты и дипломы СК 0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611560"/>
            <a:ext cx="6063027" cy="7831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3725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Documents and Settings\User\Рабочий стол\грамоты и дипломы СК для сайта\грамоты и дипломы СК 0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1" y="419862"/>
            <a:ext cx="6224957" cy="8040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2109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Documents and Settings\User\Рабочий стол\грамоты и дипломы СК для сайта\грамоты и дипломы СК 0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2" y="611560"/>
            <a:ext cx="6188042" cy="7992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0611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Documents and Settings\User\Рабочий стол\грамоты и дипломы СК для сайта\грамоты и дипломы СК 0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1" y="438150"/>
            <a:ext cx="6210799" cy="8022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2239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D:\Documents and Settings\User\Рабочий стол\грамоты и дипломы СК для сайта\грамоты и дипломы СК 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3" y="438150"/>
            <a:ext cx="6322295" cy="8166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9256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:\Documents and Settings\User\Рабочий стол\грамоты и дипломы СК для сайта\грамоты и дипломы СК 00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3" y="438150"/>
            <a:ext cx="6322295" cy="8166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43436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Экран (4:3)</PresentationFormat>
  <Paragraphs>0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2</cp:revision>
  <dcterms:modified xsi:type="dcterms:W3CDTF">2013-02-26T19:13:24Z</dcterms:modified>
</cp:coreProperties>
</file>