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7" r:id="rId28"/>
    <p:sldId id="282" r:id="rId29"/>
    <p:sldId id="283" r:id="rId30"/>
    <p:sldId id="284" r:id="rId31"/>
    <p:sldId id="285" r:id="rId3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User\Рабочий стол\грамоты и дипломы СК для сайта\грамоты и дипломы С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" y="438150"/>
            <a:ext cx="6155051" cy="795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340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Documents and Settings\User\Рабочий стол\грамоты и дипломы СК для сайта\грамоты и дипломы СК 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611560"/>
            <a:ext cx="6076546" cy="784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88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Documents and Settings\User\Рабочий стол\грамоты и дипломы СК для сайта\грамоты и дипломы СК 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08422"/>
            <a:ext cx="6289562" cy="812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97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Documents and Settings\User\Рабочий стол\грамоты и дипломы СК для сайта\грамоты и дипломы СК 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3" y="438150"/>
            <a:ext cx="6378043" cy="823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79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Documents and Settings\User\Рабочий стол\грамоты и дипломы СК для сайта\грамоты и дипломы СК 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487278"/>
            <a:ext cx="6417888" cy="828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086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Documents and Settings\User\Рабочий стол\грамоты и дипломы СК для сайта\грамоты и дипломы СК 0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39278"/>
            <a:ext cx="6265674" cy="809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55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Documents and Settings\User\Рабочий стол\грамоты и дипломы СК для сайта\грамоты и дипломы СК 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3" y="251520"/>
            <a:ext cx="6299539" cy="813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211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User\Рабочий стол\грамоты и дипломы СК для сайта\грамоты и дипломы СК 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1520"/>
            <a:ext cx="6243790" cy="806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747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User\Рабочий стол\грамоты и дипломы СК для сайта\грамоты и дипломы СК 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5" y="323528"/>
            <a:ext cx="6466783" cy="83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04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uments and Settings\User\Рабочий стол\грамоты и дипломы СК для сайта\грамоты и дипломы СК 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95" y="251520"/>
            <a:ext cx="6466783" cy="83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236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 and Settings\User\Рабочий стол\грамоты и дипломы СК для сайта\грамоты и дипломы СК 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" y="438150"/>
            <a:ext cx="6155051" cy="795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29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User\Рабочий стол\грамоты и дипломы СК для сайта\грамоты и дипломы СК 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" y="179512"/>
            <a:ext cx="6522531" cy="842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310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 and Settings\User\Рабочий стол\грамоты и дипломы СК для сайта\грамоты и дипломы СК 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" y="438150"/>
            <a:ext cx="6210799" cy="802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873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ocuments and Settings\User\Рабочий стол\грамоты и дипломы СК для сайта\грамоты и дипломы СК 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68" y="395536"/>
            <a:ext cx="6129534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539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uments and Settings\User\Рабочий стол\грамоты и дипломы СК для сайта\грамоты и дипломы СК 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3" y="438150"/>
            <a:ext cx="6378043" cy="823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337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uments and Settings\User\Рабочий стол\грамоты и дипломы СК для сайта\грамоты и дипломы СК 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09" y="438150"/>
            <a:ext cx="6433791" cy="831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369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Documents and Settings\User\Рабочий стол\грамоты и дипломы СК для сайта\грамоты и дипломы СК 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" y="438150"/>
            <a:ext cx="6378043" cy="823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081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Documents and Settings\User\Рабочий стол\грамоты и дипломы СК для сайта\грамоты и дипломы СК 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51" y="251520"/>
            <a:ext cx="6466783" cy="83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785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Documents and Settings\User\Рабочий стол\грамоты и дипломы СК для сайта\грамоты и дипломы СК 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3" y="251520"/>
            <a:ext cx="6355287" cy="82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892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Documents and Settings\User\Рабочий стол\грамоты и дипломы СК для сайта\грамоты и дипломы СК 0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19" y="441566"/>
            <a:ext cx="6542643" cy="845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448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Documents and Settings\User\Рабочий стол\грамоты и дипломы СК для сайта\грамоты и дипломы СК 0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438150"/>
            <a:ext cx="6489540" cy="838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863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Documents and Settings\User\Рабочий стол\грамоты и дипломы СК для сайта\грамоты и дипломы СК 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5" y="434718"/>
            <a:ext cx="6436449" cy="831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06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cuments and Settings\User\Рабочий стол\грамоты и дипломы СК для сайта\грамоты и дипломы СК 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3" y="251520"/>
            <a:ext cx="6466783" cy="835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346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Documents and Settings\User\Рабочий стол\грамоты и дипломы СК для сайта\грамоты и дипломы СК 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3" y="467862"/>
            <a:ext cx="6466537" cy="835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101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Documents and Settings\User\Рабочий стол\грамоты и дипломы СК для сайта\грамоты и дипломы СК 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438150"/>
            <a:ext cx="6545288" cy="845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43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ocuments and Settings\User\Рабочий стол\грамоты и дипломы СК для сайта\грамоты и дипломы СК 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611560"/>
            <a:ext cx="6063027" cy="7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72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Documents and Settings\User\Рабочий стол\грамоты и дипломы СК для сайта\грамоты и дипломы СК 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" y="419862"/>
            <a:ext cx="6224957" cy="804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10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Documents and Settings\User\Рабочий стол\грамоты и дипломы СК для сайта\грамоты и дипломы СК 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611560"/>
            <a:ext cx="6188042" cy="799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611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uments and Settings\User\Рабочий стол\грамоты и дипломы СК для сайта\грамоты и дипломы СК 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" y="438150"/>
            <a:ext cx="6210799" cy="802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239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uments and Settings\User\Рабочий стол\грамоты и дипломы СК для сайта\грамоты и дипломы СК 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3" y="438150"/>
            <a:ext cx="6322295" cy="816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256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Documents and Settings\User\Рабочий стол\грамоты и дипломы СК для сайта\грамоты и дипломы СК 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3" y="438150"/>
            <a:ext cx="6322295" cy="816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3436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</cp:revision>
  <dcterms:modified xsi:type="dcterms:W3CDTF">2013-02-26T19:13:24Z</dcterms:modified>
</cp:coreProperties>
</file>