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57" r:id="rId16"/>
    <p:sldId id="271" r:id="rId17"/>
    <p:sldId id="272" r:id="rId18"/>
    <p:sldId id="273" r:id="rId19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2652" y="-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Сайт школы\Журнал Жизнь\Журнал №3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80" y="298802"/>
            <a:ext cx="5691592" cy="830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203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F:\Сайт школы\Журнал Жизнь\Журнал №3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03" y="611560"/>
            <a:ext cx="5230546" cy="763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977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F:\Сайт школы\Журнал Жизнь\Журнал №3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67" y="755576"/>
            <a:ext cx="5181201" cy="756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119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F:\Сайт школы\Журнал Жизнь\Журнал №3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04" y="625399"/>
            <a:ext cx="5319752" cy="776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143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F:\Сайт школы\Журнал Жизнь\Журнал №3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12" y="719122"/>
            <a:ext cx="5156837" cy="752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959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:\Сайт школы\Журнал Жизнь\Журнал №3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73" y="193721"/>
            <a:ext cx="5566222" cy="812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344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 descr="F:\Сайт школы\Журнал Жизнь\Журнал №3\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88" y="403881"/>
            <a:ext cx="5619585" cy="820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218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6042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90664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1207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F:\Сайт школы\Журнал Жизнь\Журнал №3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81" y="200000"/>
            <a:ext cx="5709954" cy="833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683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F:\Сайт школы\Журнал Жизнь\Журнал №3\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12" y="649127"/>
            <a:ext cx="5254147" cy="766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895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F:\Сайт школы\Журнал Жизнь\Журнал №3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04" y="614042"/>
            <a:ext cx="5130155" cy="74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302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F:\Сайт школы\Журнал Жизнь\Журнал №3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97" y="508962"/>
            <a:ext cx="5399542" cy="787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749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F:\Сайт школы\Журнал Жизнь\Журнал №3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97" y="508962"/>
            <a:ext cx="5350198" cy="780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645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F:\Сайт школы\Журнал Жизнь\Журнал №3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96" y="499414"/>
            <a:ext cx="5455429" cy="796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910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F:\Сайт школы\Журнал Жизнь\Журнал №3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81" y="297944"/>
            <a:ext cx="5544146" cy="809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012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F:\Сайт школы\Журнал Жизнь\Журнал №3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97" y="508962"/>
            <a:ext cx="5350198" cy="780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2257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2013-02-26T09:23:30Z</dcterms:created>
  <dcterms:modified xsi:type="dcterms:W3CDTF">2013-02-26T09:29:49Z</dcterms:modified>
</cp:coreProperties>
</file>