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70" r:id="rId12"/>
    <p:sldId id="272" r:id="rId13"/>
  </p:sldIdLst>
  <p:sldSz cx="5376863" cy="7169150" type="B5ISO"/>
  <p:notesSz cx="6858000" cy="9144000"/>
  <p:defaultTextStyle>
    <a:defPPr>
      <a:defRPr lang="ru-RU"/>
    </a:defPPr>
    <a:lvl1pPr marL="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8445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6890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533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377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9222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50669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9114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7558" algn="l" defTabSz="7168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53" autoAdjust="0"/>
    <p:restoredTop sz="94660"/>
  </p:normalViewPr>
  <p:slideViewPr>
    <p:cSldViewPr>
      <p:cViewPr varScale="1">
        <p:scale>
          <a:sx n="83" d="100"/>
          <a:sy n="83" d="100"/>
        </p:scale>
        <p:origin x="-2880" y="-96"/>
      </p:cViewPr>
      <p:guideLst>
        <p:guide orient="horz" pos="2258"/>
        <p:guide pos="16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61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3F86F-9AC3-4090-88DB-C900CF27D994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5B5B8-4CCB-46B7-B1BD-6C36E3F1E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25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265" y="2227085"/>
            <a:ext cx="4570334" cy="15367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6530" y="4062518"/>
            <a:ext cx="3763804" cy="18321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9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898226" y="287099"/>
            <a:ext cx="1209794" cy="611701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8843" y="287099"/>
            <a:ext cx="3539768" cy="611701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35" y="4606843"/>
            <a:ext cx="4570334" cy="14238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735" y="3038592"/>
            <a:ext cx="4570334" cy="1568251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8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6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7533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3377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922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5066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0911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6755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8843" y="1672803"/>
            <a:ext cx="2374781" cy="47313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33239" y="1672803"/>
            <a:ext cx="2374781" cy="473130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8844" y="1604762"/>
            <a:ext cx="2375715" cy="66878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8844" y="2273550"/>
            <a:ext cx="2375715" cy="413055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731372" y="1604762"/>
            <a:ext cx="2376648" cy="668788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8445" indent="0">
              <a:buNone/>
              <a:defRPr sz="1600" b="1"/>
            </a:lvl2pPr>
            <a:lvl3pPr marL="716890" indent="0">
              <a:buNone/>
              <a:defRPr sz="1400" b="1"/>
            </a:lvl3pPr>
            <a:lvl4pPr marL="1075334" indent="0">
              <a:buNone/>
              <a:defRPr sz="1300" b="1"/>
            </a:lvl4pPr>
            <a:lvl5pPr marL="1433779" indent="0">
              <a:buNone/>
              <a:defRPr sz="1300" b="1"/>
            </a:lvl5pPr>
            <a:lvl6pPr marL="1792224" indent="0">
              <a:buNone/>
              <a:defRPr sz="1300" b="1"/>
            </a:lvl6pPr>
            <a:lvl7pPr marL="2150669" indent="0">
              <a:buNone/>
              <a:defRPr sz="1300" b="1"/>
            </a:lvl7pPr>
            <a:lvl8pPr marL="2509114" indent="0">
              <a:buNone/>
              <a:defRPr sz="1300" b="1"/>
            </a:lvl8pPr>
            <a:lvl9pPr marL="2867558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731372" y="2273550"/>
            <a:ext cx="2376648" cy="413055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844" y="285438"/>
            <a:ext cx="1768951" cy="121477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02204" y="285439"/>
            <a:ext cx="3005816" cy="611867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8844" y="1500211"/>
            <a:ext cx="1768951" cy="4903899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903" y="5018406"/>
            <a:ext cx="3226118" cy="59245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53903" y="640577"/>
            <a:ext cx="3226118" cy="4301490"/>
          </a:xfrm>
        </p:spPr>
        <p:txBody>
          <a:bodyPr/>
          <a:lstStyle>
            <a:lvl1pPr marL="0" indent="0">
              <a:buNone/>
              <a:defRPr sz="2500"/>
            </a:lvl1pPr>
            <a:lvl2pPr marL="358445" indent="0">
              <a:buNone/>
              <a:defRPr sz="2200"/>
            </a:lvl2pPr>
            <a:lvl3pPr marL="716890" indent="0">
              <a:buNone/>
              <a:defRPr sz="1900"/>
            </a:lvl3pPr>
            <a:lvl4pPr marL="1075334" indent="0">
              <a:buNone/>
              <a:defRPr sz="1600"/>
            </a:lvl4pPr>
            <a:lvl5pPr marL="1433779" indent="0">
              <a:buNone/>
              <a:defRPr sz="1600"/>
            </a:lvl5pPr>
            <a:lvl6pPr marL="1792224" indent="0">
              <a:buNone/>
              <a:defRPr sz="1600"/>
            </a:lvl6pPr>
            <a:lvl7pPr marL="2150669" indent="0">
              <a:buNone/>
              <a:defRPr sz="1600"/>
            </a:lvl7pPr>
            <a:lvl8pPr marL="2509114" indent="0">
              <a:buNone/>
              <a:defRPr sz="1600"/>
            </a:lvl8pPr>
            <a:lvl9pPr marL="2867558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3903" y="5610857"/>
            <a:ext cx="3226118" cy="841379"/>
          </a:xfrm>
        </p:spPr>
        <p:txBody>
          <a:bodyPr/>
          <a:lstStyle>
            <a:lvl1pPr marL="0" indent="0">
              <a:buNone/>
              <a:defRPr sz="1100"/>
            </a:lvl1pPr>
            <a:lvl2pPr marL="358445" indent="0">
              <a:buNone/>
              <a:defRPr sz="900"/>
            </a:lvl2pPr>
            <a:lvl3pPr marL="716890" indent="0">
              <a:buNone/>
              <a:defRPr sz="800"/>
            </a:lvl3pPr>
            <a:lvl4pPr marL="1075334" indent="0">
              <a:buNone/>
              <a:defRPr sz="700"/>
            </a:lvl4pPr>
            <a:lvl5pPr marL="1433779" indent="0">
              <a:buNone/>
              <a:defRPr sz="700"/>
            </a:lvl5pPr>
            <a:lvl6pPr marL="1792224" indent="0">
              <a:buNone/>
              <a:defRPr sz="700"/>
            </a:lvl6pPr>
            <a:lvl7pPr marL="2150669" indent="0">
              <a:buNone/>
              <a:defRPr sz="700"/>
            </a:lvl7pPr>
            <a:lvl8pPr marL="2509114" indent="0">
              <a:buNone/>
              <a:defRPr sz="700"/>
            </a:lvl8pPr>
            <a:lvl9pPr marL="2867558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843" y="287099"/>
            <a:ext cx="4839177" cy="1194858"/>
          </a:xfrm>
          <a:prstGeom prst="rect">
            <a:avLst/>
          </a:prstGeom>
        </p:spPr>
        <p:txBody>
          <a:bodyPr vert="horz" lIns="71689" tIns="35844" rIns="71689" bIns="3584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8843" y="1672803"/>
            <a:ext cx="4839177" cy="4731307"/>
          </a:xfrm>
          <a:prstGeom prst="rect">
            <a:avLst/>
          </a:prstGeom>
        </p:spPr>
        <p:txBody>
          <a:bodyPr vert="horz" lIns="71689" tIns="35844" rIns="71689" bIns="358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68843" y="6644741"/>
            <a:ext cx="1254601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37095" y="6644741"/>
            <a:ext cx="1702673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853419" y="6644741"/>
            <a:ext cx="1254601" cy="381691"/>
          </a:xfrm>
          <a:prstGeom prst="rect">
            <a:avLst/>
          </a:prstGeom>
        </p:spPr>
        <p:txBody>
          <a:bodyPr vert="horz" lIns="71689" tIns="35844" rIns="71689" bIns="3584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1689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34" indent="-268834" algn="l" defTabSz="71689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73" indent="-224028" algn="l" defTabSz="7168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6112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557" indent="-179222" algn="l" defTabSz="71689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3002" indent="-179222" algn="l" defTabSz="71689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44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989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781" indent="-179222" algn="l" defTabSz="71689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445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6890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533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377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222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0669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9114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7558" algn="l" defTabSz="71689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7" y="140933"/>
            <a:ext cx="4629415" cy="67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0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2" y="648849"/>
            <a:ext cx="3873882" cy="56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0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18" y="761761"/>
            <a:ext cx="3873882" cy="56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2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18" y="592393"/>
            <a:ext cx="3873882" cy="56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2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18" y="761761"/>
            <a:ext cx="3873882" cy="56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5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49" y="592393"/>
            <a:ext cx="3873882" cy="56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23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2" y="113263"/>
            <a:ext cx="4720507" cy="68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0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4" y="648849"/>
            <a:ext cx="3873882" cy="56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9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2" y="648849"/>
            <a:ext cx="3873882" cy="56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8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2" y="648849"/>
            <a:ext cx="3873882" cy="56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5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2" y="592393"/>
            <a:ext cx="3873882" cy="56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6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18" y="535936"/>
            <a:ext cx="3873882" cy="56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2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B5 (ISO) (176x250 мм)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2013-02-26T07:53:18Z</dcterms:created>
  <dcterms:modified xsi:type="dcterms:W3CDTF">2013-02-26T09:17:45Z</dcterms:modified>
</cp:coreProperties>
</file>