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8" r:id="rId11"/>
    <p:sldId id="270" r:id="rId12"/>
    <p:sldId id="272" r:id="rId13"/>
  </p:sldIdLst>
  <p:sldSz cx="5376863" cy="7169150" type="B5ISO"/>
  <p:notesSz cx="6858000" cy="9144000"/>
  <p:defaultTextStyle>
    <a:defPPr>
      <a:defRPr lang="ru-RU"/>
    </a:defPPr>
    <a:lvl1pPr marL="0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58445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716890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75334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433779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92224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150669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509114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867558" algn="l" defTabSz="71689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53" autoAdjust="0"/>
    <p:restoredTop sz="94660"/>
  </p:normalViewPr>
  <p:slideViewPr>
    <p:cSldViewPr>
      <p:cViewPr varScale="1">
        <p:scale>
          <a:sx n="83" d="100"/>
          <a:sy n="83" d="100"/>
        </p:scale>
        <p:origin x="-2880" y="-96"/>
      </p:cViewPr>
      <p:guideLst>
        <p:guide orient="horz" pos="2258"/>
        <p:guide pos="169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-261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3F86F-9AC3-4090-88DB-C900CF27D994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5B5B8-4CCB-46B7-B1BD-6C36E3F1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5250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3265" y="2227085"/>
            <a:ext cx="4570334" cy="153672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6530" y="4062518"/>
            <a:ext cx="3763804" cy="18321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8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16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753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33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9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506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09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67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898226" y="287099"/>
            <a:ext cx="1209794" cy="611701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8843" y="287099"/>
            <a:ext cx="3539768" cy="611701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735" y="4606843"/>
            <a:ext cx="4570334" cy="14238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4735" y="3038592"/>
            <a:ext cx="4570334" cy="1568251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584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1689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7533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3377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9222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5066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0911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86755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8843" y="1672803"/>
            <a:ext cx="2374781" cy="4731307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733239" y="1672803"/>
            <a:ext cx="2374781" cy="4731307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8844" y="1604762"/>
            <a:ext cx="2375715" cy="668788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8445" indent="0">
              <a:buNone/>
              <a:defRPr sz="1600" b="1"/>
            </a:lvl2pPr>
            <a:lvl3pPr marL="716890" indent="0">
              <a:buNone/>
              <a:defRPr sz="1400" b="1"/>
            </a:lvl3pPr>
            <a:lvl4pPr marL="1075334" indent="0">
              <a:buNone/>
              <a:defRPr sz="1300" b="1"/>
            </a:lvl4pPr>
            <a:lvl5pPr marL="1433779" indent="0">
              <a:buNone/>
              <a:defRPr sz="1300" b="1"/>
            </a:lvl5pPr>
            <a:lvl6pPr marL="1792224" indent="0">
              <a:buNone/>
              <a:defRPr sz="1300" b="1"/>
            </a:lvl6pPr>
            <a:lvl7pPr marL="2150669" indent="0">
              <a:buNone/>
              <a:defRPr sz="1300" b="1"/>
            </a:lvl7pPr>
            <a:lvl8pPr marL="2509114" indent="0">
              <a:buNone/>
              <a:defRPr sz="1300" b="1"/>
            </a:lvl8pPr>
            <a:lvl9pPr marL="286755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8844" y="2273550"/>
            <a:ext cx="2375715" cy="413055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731372" y="1604762"/>
            <a:ext cx="2376648" cy="668788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8445" indent="0">
              <a:buNone/>
              <a:defRPr sz="1600" b="1"/>
            </a:lvl2pPr>
            <a:lvl3pPr marL="716890" indent="0">
              <a:buNone/>
              <a:defRPr sz="1400" b="1"/>
            </a:lvl3pPr>
            <a:lvl4pPr marL="1075334" indent="0">
              <a:buNone/>
              <a:defRPr sz="1300" b="1"/>
            </a:lvl4pPr>
            <a:lvl5pPr marL="1433779" indent="0">
              <a:buNone/>
              <a:defRPr sz="1300" b="1"/>
            </a:lvl5pPr>
            <a:lvl6pPr marL="1792224" indent="0">
              <a:buNone/>
              <a:defRPr sz="1300" b="1"/>
            </a:lvl6pPr>
            <a:lvl7pPr marL="2150669" indent="0">
              <a:buNone/>
              <a:defRPr sz="1300" b="1"/>
            </a:lvl7pPr>
            <a:lvl8pPr marL="2509114" indent="0">
              <a:buNone/>
              <a:defRPr sz="1300" b="1"/>
            </a:lvl8pPr>
            <a:lvl9pPr marL="286755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731372" y="2273550"/>
            <a:ext cx="2376648" cy="413055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844" y="285438"/>
            <a:ext cx="1768951" cy="1214773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02204" y="285439"/>
            <a:ext cx="3005816" cy="6118671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8844" y="1500211"/>
            <a:ext cx="1768951" cy="4903899"/>
          </a:xfrm>
        </p:spPr>
        <p:txBody>
          <a:bodyPr/>
          <a:lstStyle>
            <a:lvl1pPr marL="0" indent="0">
              <a:buNone/>
              <a:defRPr sz="1100"/>
            </a:lvl1pPr>
            <a:lvl2pPr marL="358445" indent="0">
              <a:buNone/>
              <a:defRPr sz="900"/>
            </a:lvl2pPr>
            <a:lvl3pPr marL="716890" indent="0">
              <a:buNone/>
              <a:defRPr sz="800"/>
            </a:lvl3pPr>
            <a:lvl4pPr marL="1075334" indent="0">
              <a:buNone/>
              <a:defRPr sz="700"/>
            </a:lvl4pPr>
            <a:lvl5pPr marL="1433779" indent="0">
              <a:buNone/>
              <a:defRPr sz="700"/>
            </a:lvl5pPr>
            <a:lvl6pPr marL="1792224" indent="0">
              <a:buNone/>
              <a:defRPr sz="700"/>
            </a:lvl6pPr>
            <a:lvl7pPr marL="2150669" indent="0">
              <a:buNone/>
              <a:defRPr sz="700"/>
            </a:lvl7pPr>
            <a:lvl8pPr marL="2509114" indent="0">
              <a:buNone/>
              <a:defRPr sz="700"/>
            </a:lvl8pPr>
            <a:lvl9pPr marL="286755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903" y="5018406"/>
            <a:ext cx="3226118" cy="592451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53903" y="640577"/>
            <a:ext cx="3226118" cy="4301490"/>
          </a:xfrm>
        </p:spPr>
        <p:txBody>
          <a:bodyPr/>
          <a:lstStyle>
            <a:lvl1pPr marL="0" indent="0">
              <a:buNone/>
              <a:defRPr sz="2500"/>
            </a:lvl1pPr>
            <a:lvl2pPr marL="358445" indent="0">
              <a:buNone/>
              <a:defRPr sz="2200"/>
            </a:lvl2pPr>
            <a:lvl3pPr marL="716890" indent="0">
              <a:buNone/>
              <a:defRPr sz="1900"/>
            </a:lvl3pPr>
            <a:lvl4pPr marL="1075334" indent="0">
              <a:buNone/>
              <a:defRPr sz="1600"/>
            </a:lvl4pPr>
            <a:lvl5pPr marL="1433779" indent="0">
              <a:buNone/>
              <a:defRPr sz="1600"/>
            </a:lvl5pPr>
            <a:lvl6pPr marL="1792224" indent="0">
              <a:buNone/>
              <a:defRPr sz="1600"/>
            </a:lvl6pPr>
            <a:lvl7pPr marL="2150669" indent="0">
              <a:buNone/>
              <a:defRPr sz="1600"/>
            </a:lvl7pPr>
            <a:lvl8pPr marL="2509114" indent="0">
              <a:buNone/>
              <a:defRPr sz="1600"/>
            </a:lvl8pPr>
            <a:lvl9pPr marL="2867558" indent="0">
              <a:buNone/>
              <a:defRPr sz="16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53903" y="5610857"/>
            <a:ext cx="3226118" cy="841379"/>
          </a:xfrm>
        </p:spPr>
        <p:txBody>
          <a:bodyPr/>
          <a:lstStyle>
            <a:lvl1pPr marL="0" indent="0">
              <a:buNone/>
              <a:defRPr sz="1100"/>
            </a:lvl1pPr>
            <a:lvl2pPr marL="358445" indent="0">
              <a:buNone/>
              <a:defRPr sz="900"/>
            </a:lvl2pPr>
            <a:lvl3pPr marL="716890" indent="0">
              <a:buNone/>
              <a:defRPr sz="800"/>
            </a:lvl3pPr>
            <a:lvl4pPr marL="1075334" indent="0">
              <a:buNone/>
              <a:defRPr sz="700"/>
            </a:lvl4pPr>
            <a:lvl5pPr marL="1433779" indent="0">
              <a:buNone/>
              <a:defRPr sz="700"/>
            </a:lvl5pPr>
            <a:lvl6pPr marL="1792224" indent="0">
              <a:buNone/>
              <a:defRPr sz="700"/>
            </a:lvl6pPr>
            <a:lvl7pPr marL="2150669" indent="0">
              <a:buNone/>
              <a:defRPr sz="700"/>
            </a:lvl7pPr>
            <a:lvl8pPr marL="2509114" indent="0">
              <a:buNone/>
              <a:defRPr sz="700"/>
            </a:lvl8pPr>
            <a:lvl9pPr marL="286755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843" y="287099"/>
            <a:ext cx="4839177" cy="1194858"/>
          </a:xfrm>
          <a:prstGeom prst="rect">
            <a:avLst/>
          </a:prstGeom>
        </p:spPr>
        <p:txBody>
          <a:bodyPr vert="horz" lIns="71689" tIns="35844" rIns="71689" bIns="3584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8843" y="1672803"/>
            <a:ext cx="4839177" cy="4731307"/>
          </a:xfrm>
          <a:prstGeom prst="rect">
            <a:avLst/>
          </a:prstGeom>
        </p:spPr>
        <p:txBody>
          <a:bodyPr vert="horz" lIns="71689" tIns="35844" rIns="71689" bIns="3584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68843" y="6644741"/>
            <a:ext cx="1254601" cy="381691"/>
          </a:xfrm>
          <a:prstGeom prst="rect">
            <a:avLst/>
          </a:prstGeom>
        </p:spPr>
        <p:txBody>
          <a:bodyPr vert="horz" lIns="71689" tIns="35844" rIns="71689" bIns="35844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837095" y="6644741"/>
            <a:ext cx="1702673" cy="381691"/>
          </a:xfrm>
          <a:prstGeom prst="rect">
            <a:avLst/>
          </a:prstGeom>
        </p:spPr>
        <p:txBody>
          <a:bodyPr vert="horz" lIns="71689" tIns="35844" rIns="71689" bIns="35844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853419" y="6644741"/>
            <a:ext cx="1254601" cy="381691"/>
          </a:xfrm>
          <a:prstGeom prst="rect">
            <a:avLst/>
          </a:prstGeom>
        </p:spPr>
        <p:txBody>
          <a:bodyPr vert="horz" lIns="71689" tIns="35844" rIns="71689" bIns="35844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6890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834" indent="-268834" algn="l" defTabSz="716890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82473" indent="-224028" algn="l" defTabSz="71689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896112" indent="-179222" algn="l" defTabSz="71689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54557" indent="-179222" algn="l" defTabSz="71689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indent="-179222" algn="l" defTabSz="71689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71446" indent="-179222" algn="l" defTabSz="71689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29891" indent="-179222" algn="l" defTabSz="71689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688336" indent="-179222" algn="l" defTabSz="71689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046781" indent="-179222" algn="l" defTabSz="71689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8445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6890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5334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3779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2224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50669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9114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7558" algn="l" defTabSz="71689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37" y="140933"/>
            <a:ext cx="4629415" cy="674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05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62" y="648849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09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8" y="761761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22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8" y="592393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29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8" y="761761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54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49" y="592393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923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12" y="113263"/>
            <a:ext cx="4720507" cy="6878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208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74" y="648849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591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62" y="648849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786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22" y="648849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56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62" y="592393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065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8" y="535936"/>
            <a:ext cx="3873882" cy="564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26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0</Words>
  <Application>Microsoft Office PowerPoint</Application>
  <PresentationFormat>B5 (ISO) (176x250 мм)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2013-02-26T07:53:18Z</dcterms:created>
  <dcterms:modified xsi:type="dcterms:W3CDTF">2013-02-26T09:17:45Z</dcterms:modified>
</cp:coreProperties>
</file>