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школы\Журнал Жизнь\Журнал №1\1-обложка (перед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86" y="72000"/>
            <a:ext cx="6171428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5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Сайт школы\Журнал Жизнь\Журнал №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7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Сайт школы\Журнал Жизнь\Журнал №1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3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Сайт школы\Журнал Жизнь\Журнал №1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0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Сайт школы\Журнал Жизнь\Журнал №1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2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айт школы\Журнал Жизнь\Журнал №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6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айт школы\Журнал Жизнь\Журнал №1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айт школы\Журнал Жизнь\Журнал №1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1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айт школы\Журнал Жизнь\Журнал №1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8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айт школы\Журнал Жизнь\Журнал №1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айт школы\Журнал Жизнь\Журнал №1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4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айт школы\Журнал Жизнь\Журнал №1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айт школы\Журнал Жизнь\Журнал №1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762000"/>
            <a:ext cx="52292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7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2013-02-26T07:20:20Z</dcterms:created>
  <dcterms:modified xsi:type="dcterms:W3CDTF">2013-02-26T07:34:06Z</dcterms:modified>
</cp:coreProperties>
</file>