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52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айт школы\Журнал Жизнь\Журнал №1\1-обложка (перед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86" y="72000"/>
            <a:ext cx="6171428" cy="90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050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Сайт школы\Журнал Жизнь\Журнал №1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677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Сайт школы\Журнал Жизнь\Журнал №1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37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Сайт школы\Журнал Жизнь\Журнал №1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704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Сайт школы\Журнал Жизнь\Журнал №1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92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Сайт школы\Журнал Жизнь\Журнал №1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6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айт школы\Журнал Жизнь\Журнал №1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6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айт школы\Журнал Жизнь\Журнал №1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615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Сайт школы\Журнал Жизнь\Журнал №1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8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Сайт школы\Журнал Жизнь\Журнал №1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6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Сайт школы\Журнал Жизнь\Журнал №1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145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Сайт школы\Журнал Жизнь\Журнал №1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679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Сайт школы\Журнал Жизнь\Журнал №1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762000"/>
            <a:ext cx="52292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735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2013-02-26T07:20:20Z</dcterms:created>
  <dcterms:modified xsi:type="dcterms:W3CDTF">2013-02-26T07:34:06Z</dcterms:modified>
</cp:coreProperties>
</file>