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2564-9F8C-4158-9BAC-0F05E6FC7D0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343F-5762-4A8E-BBB4-C32DA58A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фоны для презентаций\шаблоны\bv1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D:\Pictures\1 сентября\deutsche_promotion_0_standard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7772400" cy="1470025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НАУЧНО-ПРАКТИЧЕСКАЯ КОНФЕРЕНЦИЯ УЧИТЕЛЕЙ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фоны для презентаций\шаблоны\bv1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31 ЯНВАРЯ 2013 ГОДА СОСТОЯЛАСЬ  </a:t>
            </a:r>
            <a:r>
              <a:rPr lang="en-US" dirty="0" smtClean="0">
                <a:latin typeface="Arial Black" pitchFamily="34" charset="0"/>
              </a:rPr>
              <a:t>I </a:t>
            </a:r>
            <a:r>
              <a:rPr lang="ru-RU" dirty="0" smtClean="0">
                <a:latin typeface="Arial Black" pitchFamily="34" charset="0"/>
              </a:rPr>
              <a:t>НАУЧНО-ПРАКТИЧЕСКАЯ КОНФЕРЕНЦИЯ УЧИТЕЛЕЙ 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51" name="Picture 3" descr="C:\Users\user\Desktop\фото конференция\DSC007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57628"/>
            <a:ext cx="4643438" cy="3000372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конференция\DSC0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61555"/>
            <a:ext cx="4500562" cy="2921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фоны для презентаций\шаблоны\bv1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ГОРБАЧ С.Ю.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«ТЕХНОЛОГИЯ ПРОБЛЕМНОГО ОБУЧЕНИЯ»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конференция\DSC007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3116"/>
            <a:ext cx="5500726" cy="4125545"/>
          </a:xfrm>
          <a:prstGeom prst="rect">
            <a:avLst/>
          </a:prstGeom>
          <a:noFill/>
        </p:spPr>
      </p:pic>
      <p:pic>
        <p:nvPicPr>
          <p:cNvPr id="3075" name="Picture 3" descr="D:\Pictures\1 сентября\teache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326" y="0"/>
            <a:ext cx="1717674" cy="133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фоны для презентаций\шаблоны\bv1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БАЗАРОВА Ж.М.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«БАСТАУЫШ СЫНЫПТА МАТЕМАТИКАНЫ О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ҚЫТУ 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АРҚЫЛЫ НЕГІЗГІ ҚҰЗЫРЕТТІЛІКТЕРДІ ҚАЛЫПТАСТЫРУ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конференция\DSC007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3"/>
            <a:ext cx="5500726" cy="4125545"/>
          </a:xfrm>
          <a:prstGeom prst="rect">
            <a:avLst/>
          </a:prstGeom>
          <a:noFill/>
        </p:spPr>
      </p:pic>
      <p:pic>
        <p:nvPicPr>
          <p:cNvPr id="8" name="Picture 3" descr="D:\Pictures\1 сентября\teache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326" y="0"/>
            <a:ext cx="1717674" cy="133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фоны для презентаций\шаблоны\bv1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КОРЧЕВНАЯ 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.П.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«ОРГАНИЗАЦИЯ НАУЧНО-ИССЛЕДОВАТЕЛЬСКОЙ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ДЕЯТЕЛЬНОСТИ УЧАЩИХСЯ 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конференция\DSC00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14554"/>
            <a:ext cx="5643602" cy="4232702"/>
          </a:xfrm>
          <a:prstGeom prst="rect">
            <a:avLst/>
          </a:prstGeom>
          <a:noFill/>
        </p:spPr>
      </p:pic>
      <p:pic>
        <p:nvPicPr>
          <p:cNvPr id="7" name="Picture 3" descr="D:\Pictures\1 сентября\teache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326" y="0"/>
            <a:ext cx="1717674" cy="133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фоны для презентаций\шаблоны\bv1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АЛПЫСБАЕВА Д.С.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«ПО СТРАНИЦАМ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3-МЕСЯЧНЫХ КУРСЫ В ИПК»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конференция\DSC00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7" y="1918451"/>
            <a:ext cx="5857915" cy="4393437"/>
          </a:xfrm>
          <a:prstGeom prst="rect">
            <a:avLst/>
          </a:prstGeom>
          <a:noFill/>
        </p:spPr>
      </p:pic>
      <p:pic>
        <p:nvPicPr>
          <p:cNvPr id="7" name="Picture 3" descr="D:\Pictures\1 сентября\teache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326" y="0"/>
            <a:ext cx="1717674" cy="133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фоны для презентаций\шаблоны\bv1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ГОРБАЧЁВА Е.Ю.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 СБОРНИКА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«АЗРАБОТКИ СМОТРОВ ЗНАНИЙ В НАЧАЛЬНОЙ ШКОЛЕ»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фото конференция\DSC007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5" y="2186344"/>
            <a:ext cx="5500726" cy="4125545"/>
          </a:xfrm>
          <a:prstGeom prst="rect">
            <a:avLst/>
          </a:prstGeom>
          <a:noFill/>
        </p:spPr>
      </p:pic>
      <p:pic>
        <p:nvPicPr>
          <p:cNvPr id="7" name="Picture 3" descr="D:\Pictures\1 сентября\teache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500166" cy="1162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I НАУЧНО-ПРАКТИЧЕСКАЯ КОНФЕРЕНЦИЯ УЧИТЕЛЕЙ</vt:lpstr>
      <vt:lpstr> 31 ЯНВАРЯ 2013 ГОДА СОСТОЯЛАСЬ  I НАУЧНО-ПРАКТИЧЕСКАЯ КОНФЕРЕНЦИЯ УЧИТЕЛЕЙ  </vt:lpstr>
      <vt:lpstr>ГОРБАЧ С.Ю.  «ТЕХНОЛОГИЯ ПРОБЛЕМНОГО ОБУЧЕНИЯ»</vt:lpstr>
      <vt:lpstr>БАЗАРОВА Ж.М.  «БАСТАУЫШ СЫНЫПТА МАТЕМАТИКАНЫ ОҚЫТУ  АРҚЫЛЫ НЕГІЗГІ ҚҰЗЫРЕТТІЛІКТЕРДІ ҚАЛЫПТАСТЫРУ»</vt:lpstr>
      <vt:lpstr>КОРЧЕВНАЯ Т.П.  «ОРГАНИЗАЦИЯ НАУЧНО-ИССЛЕДОВАТЕЛЬСКОЙ  ДЕЯТЕЛЬНОСТИ УЧАЩИХСЯ »</vt:lpstr>
      <vt:lpstr>АЛПЫСБАЕВА Д.С.  «ПО СТРАНИЦАМ  3-МЕСЯЧНЫХ КУРСЫ В ИПК»</vt:lpstr>
      <vt:lpstr>ГОРБАЧЁВА Е.Ю.   ПРЕЗЕНТАЦИЯ СБОРНИКА  «АЗРАБОТКИ СМОТРОВ ЗНАНИЙ В НАЧАЛЬНОЙ ШКОЛЕ»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НАУЧНО-ПРАКТИЧЕСКАЯ КОНФЕРЕНЦИЯ</dc:title>
  <dc:creator>user</dc:creator>
  <cp:lastModifiedBy>user</cp:lastModifiedBy>
  <cp:revision>5</cp:revision>
  <dcterms:created xsi:type="dcterms:W3CDTF">2013-02-03T14:01:12Z</dcterms:created>
  <dcterms:modified xsi:type="dcterms:W3CDTF">2013-02-04T12:34:57Z</dcterms:modified>
</cp:coreProperties>
</file>