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7" r:id="rId3"/>
    <p:sldId id="273" r:id="rId4"/>
    <p:sldId id="274" r:id="rId5"/>
    <p:sldId id="265" r:id="rId6"/>
    <p:sldId id="260" r:id="rId7"/>
    <p:sldId id="261" r:id="rId8"/>
    <p:sldId id="268" r:id="rId9"/>
    <p:sldId id="257" r:id="rId10"/>
    <p:sldId id="258" r:id="rId11"/>
    <p:sldId id="259" r:id="rId12"/>
    <p:sldId id="271" r:id="rId13"/>
    <p:sldId id="272" r:id="rId14"/>
    <p:sldId id="263" r:id="rId15"/>
    <p:sldId id="264" r:id="rId16"/>
    <p:sldId id="266" r:id="rId17"/>
    <p:sldId id="269" r:id="rId18"/>
    <p:sldId id="270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49A2E-60D6-4082-963B-802445B99968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3A7EB-0AE7-4CF4-8B32-530780897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513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3A7EB-0AE7-4CF4-8B32-530780897D8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14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1040" y="1700808"/>
            <a:ext cx="4853191" cy="22945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800" b="1" dirty="0" smtClean="0">
                <a:solidFill>
                  <a:srgbClr val="C00000"/>
                </a:solidFill>
              </a:rPr>
              <a:t>Обычные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и </a:t>
            </a:r>
          </a:p>
          <a:p>
            <a:pPr>
              <a:spcBef>
                <a:spcPts val="0"/>
              </a:spcBef>
            </a:pPr>
            <a:r>
              <a:rPr lang="ru-RU" sz="4800" b="1" i="1" dirty="0">
                <a:solidFill>
                  <a:srgbClr val="7030A0"/>
                </a:solidFill>
              </a:rPr>
              <a:t>о</a:t>
            </a:r>
            <a:r>
              <a:rPr lang="ru-RU" sz="4800" b="1" i="1" dirty="0" smtClean="0">
                <a:solidFill>
                  <a:srgbClr val="7030A0"/>
                </a:solidFill>
              </a:rPr>
              <a:t>ригинальные</a:t>
            </a:r>
            <a:r>
              <a:rPr lang="ru-RU" sz="4800" b="1" dirty="0" smtClean="0">
                <a:solidFill>
                  <a:srgbClr val="C00000"/>
                </a:solidFill>
              </a:rPr>
              <a:t> виды</a:t>
            </a:r>
            <a:endParaRPr lang="ru-RU" sz="4800" b="1" dirty="0">
              <a:solidFill>
                <a:srgbClr val="C00000"/>
              </a:solidFill>
            </a:endParaRPr>
          </a:p>
          <a:p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45745" y="4233863"/>
            <a:ext cx="3743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рукоделия</a:t>
            </a:r>
            <a:endParaRPr lang="ru-RU" sz="5400" b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7855"/>
            <a:ext cx="9144000" cy="6882266"/>
            <a:chOff x="148802" y="7855"/>
            <a:chExt cx="8995200" cy="6882266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90" y="5179044"/>
              <a:ext cx="1979712" cy="1711077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02" y="5157193"/>
              <a:ext cx="1958524" cy="1620856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9" y="3242241"/>
              <a:ext cx="1979712" cy="1979712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113714"/>
              <a:ext cx="1979712" cy="1660713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076" y="34295"/>
              <a:ext cx="1904250" cy="1765313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19" y="1799608"/>
              <a:ext cx="1951743" cy="1604619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438" y="3404227"/>
              <a:ext cx="1958524" cy="1752966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3397" y="1774427"/>
              <a:ext cx="1980603" cy="1451434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9242" y="5157193"/>
              <a:ext cx="2495542" cy="1667240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7326" y="7855"/>
              <a:ext cx="2619375" cy="1671067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7001" y="5157193"/>
              <a:ext cx="2402867" cy="1667240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0671" y="7855"/>
              <a:ext cx="2752725" cy="1657350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008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rgbClr val="C00000"/>
                </a:solidFill>
              </a:rPr>
              <a:t>Фелтинг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2052" name="Picture 4" descr="https://encrypted-tbn3.gstatic.com/images?q=tbn:ANd9GcQfx1wR8bT3sDud092cfx4ZVcPV9P_aVDuYgdWmb1vgAyxxSocmj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236" y="4154907"/>
            <a:ext cx="3280589" cy="21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encrypted-tbn2.gstatic.com/images?q=tbn:ANd9GcQBi_Kfp94klGx1ioz5F3zr4TY4lFrfQvL1cDIcvRCmb3HX_Scuf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81" y="4186956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encrypted-tbn3.gstatic.com/images?q=tbn:ANd9GcTb1qE8GjMjW7KbNaMzgZp4JyvLuThZt3_K5swj0dR7R5gB8I-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9" y="4186956"/>
            <a:ext cx="2889672" cy="216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encrypted-tbn0.gstatic.com/images?q=tbn:ANd9GcTzhlVW3fCzVftHHaQAIoPCkZwPnDeUxeA1mE9HafyZcZJhkzZ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413815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encrypted-tbn3.gstatic.com/images?q=tbn:ANd9GcQY7lWUMktbZOypNKUVvbzLA9zSYxC84xYwyi9OEBXGbmF0_k9sF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443" y="1544455"/>
            <a:ext cx="3102655" cy="232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encrypted-tbn1.gstatic.com/images?q=tbn:ANd9GcQsTgZ_1tKbUglsn0xkid9s8-chDfIaZcfiXB9NB5eswkgIxh5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413815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47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Лепка из </a:t>
            </a:r>
            <a:r>
              <a:rPr lang="ru-RU" b="1" dirty="0" smtClean="0">
                <a:solidFill>
                  <a:srgbClr val="C00000"/>
                </a:solidFill>
              </a:rPr>
              <a:t>соленого теста</a:t>
            </a:r>
            <a:r>
              <a:rPr lang="ru-RU" dirty="0" smtClean="0">
                <a:solidFill>
                  <a:srgbClr val="C00000"/>
                </a:solidFill>
              </a:rPr>
              <a:t>.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&amp;lcy;&amp;iecy;&amp;pcy;&amp;kcy;&amp;acy; &amp;icy;&amp;zcy; &amp;scy;&amp;ocy;&amp;lcy;&amp;iecy;&amp;ncy;&amp;ocy;&amp;gcy;&amp;ocy; &amp;tcy;&amp;iecy;&amp;scy;&amp;t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648775" cy="544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3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Оригами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https://encrypted-tbn1.gstatic.com/images?q=tbn:ANd9GcStIA5CohD-lwGZHb-nCOSnzR_6TrRjVSvJxghlmd39iHM-rRgYs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88" y="3943543"/>
            <a:ext cx="19050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encrypted-tbn0.gstatic.com/images?q=tbn:ANd9GcTHQsazWS_l_EU0gSW9FRy6rLTVxXlA5-XpNH5LH2JQmW2LU3YCf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0877"/>
            <a:ext cx="1933575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encrypted-tbn3.gstatic.com/images?q=tbn:ANd9GcSoYT8uHoWBfV9lcta_fQnU0UbZaYLrf2r-_Q_DjEWpkqKh4Q8Zg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25" y="4437112"/>
            <a:ext cx="267652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encrypted-tbn2.gstatic.com/images?q=tbn:ANd9GcTASgDSKSVFCu0MyaxUgIvC1dnE2MAbSzV2L7v6--4z4wpmtlqeK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62075"/>
            <a:ext cx="17526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encrypted-tbn1.gstatic.com/images?q=tbn:ANd9GcSeBs5WdUXFUuikrz29U2BQe_HzdbdffldSOCxP5NPsdCnah3p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699" y="1795462"/>
            <a:ext cx="26193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s://encrypted-tbn3.gstatic.com/images?q=tbn:ANd9GcRWrZxrSqDwhIvU2OadU_or04453rhjwqgPs7oCTOiDRlE13aQBH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103" y="4364661"/>
            <a:ext cx="2028825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5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Пэчворк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ru-RU" b="1" dirty="0" err="1" smtClean="0">
                <a:solidFill>
                  <a:srgbClr val="C00000"/>
                </a:solidFill>
              </a:rPr>
              <a:t>квилт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https://encrypted-tbn3.gstatic.com/images?q=tbn:ANd9GcRsNHsvQkGawx4g5t9RhNmXGvjx6GuUU1VAYp_OB6oOeGRWJSzod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5679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encrypted-tbn1.gstatic.com/images?q=tbn:ANd9GcQR_VPdqxPSw-ohoy884jLHR8pnCkrFQRZiNP8ux0ZVYl8_nCv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861181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encrypted-tbn2.gstatic.com/images?q=tbn:ANd9GcStzmDtlttIPaQHVU1Beq5GpYhTEwZW0TRe4-m0WX4H0ACbOyJip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60912"/>
            <a:ext cx="3029308" cy="20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s://encrypted-tbn1.gstatic.com/images?q=tbn:ANd9GcSEbcxwhEqa3rwVgRkrH5_2ikjpByW4h3yoPkI_6PT7LVqR5bj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084" y="3960912"/>
            <a:ext cx="2750707" cy="20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encrypted-tbn2.gstatic.com/images?q=tbn:ANd9GcQxiuSq9nAj2EyTY_0FvGSsDNn8L_BK1HhBQj1L6NZCyFJgNQ_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001" y="1556792"/>
            <a:ext cx="2861181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s://encrypted-tbn2.gstatic.com/images?q=tbn:ANd9GcRnEHVE1Pl5PxFCurnegkzq1m2YTUMUlYCzIQNkhqMvBdk3rQoLP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026" y="3983297"/>
            <a:ext cx="2466975" cy="203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1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Вязание на вилке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&amp;Vcy;&amp;yacy;&amp;zcy;&amp;acy;&amp;ncy;&amp;icy;&amp;iecy; &amp;pcy;&amp;rcy;&amp;icy; &amp;Pcy;&amp;ocy;&amp;mcy;&amp;ocy;&amp;shchcy;&amp;icy; &amp;Vcy;&amp;icy;&amp;lcy;&amp;k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341" y="1278120"/>
            <a:ext cx="3060339" cy="203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ncrypted-tbn0.gstatic.com/images?q=tbn:ANd9GcQ1u8ecdpZeaBGE27f0d6JwGTBraUdEGoSV1hMaIqdMPD9Y4cb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ncrypted-tbn3.gstatic.com/images?q=tbn:ANd9GcSp0MyjMIB7SPPbgF_gf_AZznmeIDhnLDkpQpUGslfPRIMqngX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399" y="1278120"/>
            <a:ext cx="2679265" cy="200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encrypted-tbn3.gstatic.com/images?q=tbn:ANd9GcSCKD8hEHY5WojV5_xoOhNr992sbh-bKK0yC73iBjyHaIq1YnYia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85" y="3567641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encrypted-tbn2.gstatic.com/images?q=tbn:ANd9GcQRsGkhfpYBptn7t-WKRWGBm1J2I4wbfsSGjMLD6as6PUYgzGF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270" y="3501008"/>
            <a:ext cx="2526759" cy="256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encrypted-tbn3.gstatic.com/images?q=tbn:ANd9GcQIPIeBYL-V4zqaL_wCgCpG9F-WVvRJuBYCpxslGoso17SJPnt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03" y="1294259"/>
            <a:ext cx="2295525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47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Скрапбукинг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https://encrypted-tbn0.gstatic.com/images?q=tbn:ANd9GcRMZKwYmCZOUr2_FtjM6zSXqN0KQGTsG89kLbzZglxirLZao-qJ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6" y="1484784"/>
            <a:ext cx="2375770" cy="227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encrypted-tbn1.gstatic.com/images?q=tbn:ANd9GcTL7A1Q-K1bwyQgQlELe58lOtL1ZvJgf1knjHEx6PZOFmQCSDJly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145" y="1494309"/>
            <a:ext cx="2376264" cy="22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encrypted-tbn1.gstatic.com/images?q=tbn:ANd9GcQAI9bJDYWak_ZUi9AXun6TRmn_0AAucpSiMGUz-fh9IkmtN4C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686" y="1496822"/>
            <a:ext cx="3005663" cy="226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encrypted-tbn3.gstatic.com/images?q=tbn:ANd9GcRQLb8zgB8H5KMeEoBu4So6cTf_b6zO1Q_7cl8KUHGXEL_4eyX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26" y="3933056"/>
            <a:ext cx="348038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encrypted-tbn0.gstatic.com/images?q=tbn:ANd9GcRVt8xzGPNqexKC-CdKBTQ4Vwtt50amk61wmzxyIV1PqPWCdZz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711" y="4034196"/>
            <a:ext cx="2559132" cy="19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s://encrypted-tbn1.gstatic.com/images?q=tbn:ANd9GcTsCLLNLh5wP4_bBT0lkdaxneHEPFsKoNgAtnhmFWnPZTWpXFSZV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6" y="4015146"/>
            <a:ext cx="2371725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41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Темари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&amp;Tcy;&amp;iecy;&amp;mcy;&amp;acy;&amp;rcy;&amp;icy; – &amp;Vcy;&amp;ycy;&amp;shcy;&amp;icy;&amp;vcy;&amp;acy;&amp;ncy;&amp;icy;&amp;iecy; &amp;ncy;&amp;acy; &amp;SHcy;&amp;acy;&amp;rcy;&amp;acy;&amp;kh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&amp;Tcy;&amp;iecy;&amp;mcy;&amp;acy;&amp;rcy;&amp;icy; – &amp;Vcy;&amp;ycy;&amp;shcy;&amp;icy;&amp;vcy;&amp;acy;&amp;ncy;&amp;icy;&amp;iecy; &amp;ncy;&amp;acy; &amp;SHcy;&amp;acy;&amp;rcy;&amp;acy;&amp;khcy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BUUEhQVFBUVGBcXGBgUGBgYGhsYGBcXGBkYGRcYGygfGxkjHRcXHzIiIycpLS0sGB8xNTAqNyYrLSkBCQoKDgwOGg8PGiwkHyQqLC8sKSwsLCwsKiwtLCwsLCwvKSksLCwsLCwsKSksLCwsLCwsKSwsLCwsLCwsLCwsKf/AABEIALkBEAMBIgACEQEDEQH/xAAbAAACAgMBAAAAAAAAAAAAAAAEBQMGAAECB//EAD8QAAIBAgQEBQIEBAQGAgMBAAECEQMhAAQSMQUiQVEGEzJhcYGRI0JSoRRicrEHM8HwQ1OCkqLRFiTC4fEV/8QAGwEAAgMBAQEAAAAAAAAAAAAAAgQBAwUABgf/xAAwEQACAgEDAgQEBgIDAAAAAAABAgARAwQSITFBEyJRYQUycbEUI5GhwfCB8ULR4f/aAAwDAQACEQMRAD8A8jy64Z5dcBZdcMaC40UEXMNorhhRGAqIwwylFnMKCx7KCf7DFskQqlguliGnliCVOmQNR5gYHc6SYvAv3wWuWPSDYGFYMYmJiZ/bC7MPWXKJLTOCqZwJTOCqZwu8ZWFUzgmmcCIcFUzhNxGkMLpnBNI4DQ4KpHCGQRxDC0OJhgemcTKcI5I0OkmBx2DiIHHanCjwCJMpx2DiEHEgOFWlRElBxsYjBx2DhVhKyJ2DjoHEYONg4WYQSJJjMcziGvnES7MF+TGKdjN8ouDCJxk4R1vF+XVC+osgMalHLPae+OMr4zoVBIJi0kQ0ajC6gklZNhIxYdBqSL2H9J0fTjknEFHPI/pYH22P2OJScJPjZDTCjCE0TiNsdk4iY4CpYokVTAdbBb4Fq4YSNY4tzK4q/GKe+LVXxXuLLvjU0xpo64tJ5XQGGWWpFiAoJJ2AuT8AYXUcXjwXlPKqPWcD8GkapBHcSoMi1r/bH1Bn8Nbng1XcanHBfDb1KgRxomSdRAIVY1EA3YzYdNz0xIudXMZtKBD0qI1KiLA5ljlcn1FoMm3bEnDM+Uzv8RWeEAQO8EljUpq+hR1gvPsBJ6As+KeDUzZatlKyOCS5pzcE3sRfUf5gPnCm4sbf/UuNAUscZajTV3FQCnzcg9CMNJMyggnfrIKe2OK60ajkrzUlVpdpIDyCQlQNqAA1EgHrfeMA8KocSp0yvlu42BqUWciLeuRNxaZ+cC5jgnEs5yOhRIuCBSQ9ecSWbfYDHeDXNwPGvij+ki8J8QNdmp1NNcwTTcyCdBuL8wDC8nb2wy0JU1Nl5KqNTUzJdVuNQn1pIIMXBBBGJspwdeGUKtQOlSvAAIMaJ2UkmVWZMmJgC5thFwXO1Xdnpqaj0w9UVlpkAkkGorICs6lBPRiQLTBwLdbEtRiALjek03GCabYXU64eatOAtzVWZCkm1RCYJpsSZBGpTYxg2kcVOI7ifdDaZwRTbAdNsEo2EMgjqGGU2wsznicBzToIazjfT6AegLRcz0GI8yWruaFNtCj/ADXFzfamv83fsDHXDJeBtlsu7oohQdMH4At32OKBjBPIuTlz7RQlT4p4jzgiGpoZhgokKfZjcxtOEmc8T5lGYGoWkSpk2+k2OG75MsBNzPW3+74S8cygWm1UA6kIDiekxt0IMffDmILdbRMh8jk8kx74f8YlvVVcmBqUnb+ZQbEe2Ljl+OSuqNa9Sm4+V/8AWPMOGcENNncqVJ5kB6U25tvgj6Yu3CchppLEy1zc7m0fTF2XSYMq8idj1Lq1A2Jb6FcMAymQdiMShsV1NdF9YJZW9SjY23Ud7fXDyjWDKCDINwceQ1elOJuOR6zXVg3SEA4Hr54KdO7ETHYbScQ53O6B7n9pMTioZ/ihWvWEwGFODMEiLBZ6sZ/eMRp9H4g3v0+8g9aEY8T4tULFUqEmbwqhR7Xm+K5xChmNRchasQYIDi38jDr3g+wwdk6t4A/Yj9m6YaU6RONtEGP5eJUT2lUTjAlVdiHrNpqgBKVALDBFBC6rEKSQLXv26WgmQfymqqpcySAz6ViRIA8wMG0gMCbEmLXZ+JOD0TTmsSrRqGkSYkAkjotxc7kgXwF4Z4Bl69R3Z3q1CZ/EMEiwJJFyQbET+noRhjxh3HMKiBx0kdfiiCoywzsNJWvSqkFlKqYPmA64kiGvaLYsPA/GdtNffoQDcd9ImD7ScMF4AlMcqKvuB/qL4XZ/hwg2P/c/9pwpqMaagU4kAgG5baWYVwGUyD1xjHFX4PxJlUhhzKL73gEibexuesd8WGjmQ6Bl2YAj4N8eW1WiOA2OQYwhubc4GqnEzHA9Q4WVY2ggdfCLigw8rHCTiWH8A5jh+SeZcEpK1emHumqW91FyPrEfXHoXEHNHJokw2ZPm1WsxWkTyIoPVoi+wDdMUzwfkhUr83pQa2/pUgn/TF2zOZpVYz2ZjTT5KdEbl1JAtsQJj2Oqff6TmbzATwyA7buKauQzVdg1PLaqZSmyhkUBQ1NSQrsQd569PgAzLcGrZJP4p6OgpA/BcsQWkSQS40ASb2nTbAWZ8aZyu00jV0hmAWishbzp1QSTB/bBfCfHmapNpqTU2LJVGlr3kHccsXMi2IGNqrj6QTkXrzJv/AJZmKh5c7Wpe1RBHtzUlPv8AkwVxHOZp8sj1MwzJLhvJgtUFmU8qiFjUJaBy7E4dVsrQzeVbM5eggrKC0RJ1LBYFQQrEDaQRJE4p+XzDla/OxcGnVViTqlWCNB/pqnaNjbBqt9qqUs20+xjDwNlTXrO5AXL00bUm6MX3Dk+toBYk9rRbA3FfHrqFGVQUV/LIDPvsFA0ixBsDv0jFhr5p24KGUwzMUqHYtzsDqiDJAUSemFvhrLaaD1DTAqVqopoTEco0TaTytrYgXIk23xO0csR04khzYUH3nPCPEnnu1JqSCtHK3pDd1qIbyyrH79BgoLFuloneCARPvBGNeJcjUgNyGshFUPp0EqogqCSdvVAYyAMd5luYG4lVMGLT0t2sMLZACLEe07ENtMlRsSvW0qT2GBkONZxjosQLi52G5nCTLZmkDQMn8A1Pw3dpJDMCSI1VNRLx/IsxPVix7YYcS8TUtQVmJvBb8o7j7xcYoOb435NVqYrHyR6FURZuZpIEnmJ++NVuNUyFABifVG1tgN9xi3bt6CPaTSY38znn7S9twhKglCL3kbH3titL4Xapn6zzCFQdI9L1IWUMWtBPf0jAOWzHmQilmFzA2vaYnHpXh6ihopTpqFC7gqQwJmWmdzvIGLEx7eZm67EoJKGx6xJw7hYq6KjoAFDJfZvj2EkfUdsGvlTQpu602qAEmF3AsCfix2GLOnD1RANkEQT0H2ucLOL5enUgo5JU3VCQCL2M2GK8zbVmWiVEFXN60V2UoCNUHcfPv7YBp8dekDo06WBPN+Ui5P1GAOM5PVUetSy7B1kFWaAxteAsBt/nCngnE/PrKGRQQdC9TzSCYIvpgm/bGauMOTu5E01fygd5bs1WY7kkxq6bjSwJJsgJsCdpEC04refqfjdBqlmvJlgWBPMDGkMLmN7EWLjiVeWPSXjfZtJKdLsVK+ygYVZmiXWQ1wSVifTqs0aolGgMx2Agb4F+tDtLsfAsxhwsA2C2sb2+oQAR8kL9cEcR8SJQU6SCRIJiQCNwBPM3sLDqRircR46aaBQCpabDcmSGUHcAEQX37dI48P5Csa9LMNT/AA1YLznQkMCsXE6ZbsRJvvgwhyfSTVdYRwrKvxKudRIpDndvUYBIEn8zmCBaBJgDqK1F8hnGhiNDCIBMqRZo68u46i3aHudzpRqzJFB3WkVqU3Hl1EnS8EATEm8SIP1ZcMqUXr1GfLmslKmoesyrUllJJI1fXa8dBYYY8MVtEjcQblj4fn1r0gwjYahv0kEdwRcHCPjNPSZBIHfp2uZBX7qPc7Yqvh/jr0KsGbk8sQAZlqZFoNyR2aR+a1l4hxBXAdLgjvH3MWsYmLahIKNZMcGjIK9xEzV6nMgHM0J03YgXMBgQdJhlB6y2Lhw6qAoQbKFX3so3HQxEg9+uKfkqWptfKB6UBvtDbTawDaei6YiYw9pV4ErtGpbkyP8AM1AndIIAm6wRtGKMuIZkZfXpLb2ER67YgqNjvzJAPcT98Q1DjzASppIINWwk4gcOK5wj4g+HcC8xl+FlD8JVYrFDtVR6ZvEg3iY7gYsXEtX8FlqTBvMbzG07ktUqRMCZDdPjFL4fX0OrRIUgkdxNx9RI+uPQ6+UBoOpMldNamwE6gQFMEbahD+zip2x9Gy+XIGnhBbYyI6y3D2XVRyumhTpwCfXLEBxGoxHMRqJLX2iCYuLcBOZVlbSmYoGVaAutJIUG8qpgqR0IkYF4Hx/zbpoNYqA9JgFFQqP8xW29zA6RAtgnOcZ8nVmcyIUgBVWGIIJsejMe3QAG5JOKRatCaisC8CeIxTrKig6KxCkGBpa8GSAD1BjpjrxBwpaecYJUpKKyVeUtdSVYwFEmNQnba3TFe8Aq5zlIoNUGozAbqCr7jfr98OOM5GtmOKsUDDyhSLM1goCKSSY35jthnI1Nd9ovjx2u334jTOIV4OiUj5surllFodzGnVB9Vth8YX8BzrUaADo+sVWdV0kuQYPLBgSCwkiLn2OGHBskiJ5VE+YEZhqqEldY5WKUx7iJOHWazH8PTD1KzCbLTp01BdrnSFJv7kmAL2wqcpIrtcc/DhfMYi4txHzkZBTZZTQJCyNTamOq53At84hzHEtdYLpYco0iBEAnaPcgfXBK+KMyvM3k2mQUMBbm76h/aO2HeQza5inrzGVRNMHzFIQqo0tJJErJC8huRBMSJEkEVCWgbEr1DNKTAYEjcTf7fUYmrMI5trz9iY+wOJvEPg3Kk+eKtRNV9axo3/NMEbx9MVXitOvQRWWp5tNWBLAA2vE9RBI+cUle8cXLxAOKZTzEUohLz+0SZO0bYVEshIdTqkcpn+2LtlqBzlWmy1RTFNIKASTqJJttpsMN874bI5woq6bqYupF9omN9sMpRgZtS6HynrFfh7IZjLN5hqUEBHMh5rbi6qb374vmTzFGqor/AMSV0iIMAqesqT8dOgxXuF09JhlV6rCYcArTTfU4PUi8dLd7rn43Taq9OlSDvcnUgYWNpQcgUCSBf0nrizZuPEDG75ua59Zbs149R/wqWhyZ5mY3gb6UBAm/WLjCrNcXr06eoNSpE3CNSDap6iGJA2uQBjWWpMis3lUzmXUuE2DKpCgsAIHstgdN46icD4slVzKH+I1EkOV1sB0pFhpSoD0YSdlIwLYk7i5napziIUHk9+0Azz1ai+ZXy5gm9Q+YFv1IEEf7jG8nwVaVRag0sX9BpLUcT7cl2GxEyIOLKuVBJdb1YkGkjl7zqXMGs2nRFiGPePdY1enSqhEh0q+ujSJfQ+34bRBPx0kGd8QMaNxUVx6jJjcM7nni+P6Yv4oCkSCBZRYrALU/wwDBmQW1R0IwozOYdj5SNzkS7CRAsIFyVm2rsQW64sud4QlBoqPyi6rpkCTtU1EArOwHMJ3thZmeDikRUpc1NzqU6pgxJBMSCAbN+kwwIuM/UaNk845E9JiyUvm/XtEHFODHRCg90mxkWKEdDACEbalQ/nwd4X8RV6+rJ1VapqB1OomsiIQSP5mB0w1yOzQIe0aKVE0sLEX6EWgH5HydhcwDiuZypU4bmXzFNFd2XSdWqBqYHzAFIsxABHRp/UML4cm1tp6Sx+RfeCcZ4A7VEOXRloVHFOkKhgswMF4gQt1uAQNQkzOHPCKC05epUrU6mUYGpRKMUgGW0lRpAgGzgyRMmZwX4bzFHOZUVM1WYNkyxATSiooEq95LbdTErEHCrL/4iVmp1qLUg5zPmSykq/4i6By3HKFFrR3w1QHJgeISNvpC/GvH8vm6gFGk7VLAVoCFx0UJu89C0EY44XlwStKo0FzJIBZGaLADrPMezGYOmJ68LeGtI11OoO3URcJNgndzv8btOPZXVShQECcynYz+q8aFsLtz1CFAULjPyN4hlqAY/LNZvlIg6QDovzSQDNMEm7j1F9ot0xPk6osSdUgMWHpf8MDUi9FgAMO8YVDiGtFMqrWVlMWVTyiBApop1jaWAk4a5GgWJW1ldW3CqwRabok/lOktbrgV6zm6RtQMIsbaR/bHFVsapCEUdlA+wGI6rY80V8x+s2sY4EHzD4RZ98Nc0+EWefDuFJGZuJ5xSOLr4R8QEKKDPpI/yXJgA3mm5/Q3Q3gwYtBo9M4LpHH0dsYdaM8KrFTc9BzmVpVmgTlszqCEyUQswMhtN6bEEnfS0WJmyn/4dUZQKmZolZEaqrEKSQC4De28XjC+jx19Cq0EpZHYAsBM6G6sk3gm2DMlwRMy5FLyqJgNdFdb7iTzKwJ7EWmRthNlfH16estpHljo0hlKZy2VHmViVV36B6lgxO0xJCjYCT7w8L8RIM2mWU+YkOHqsdT1aoW5DHZAAyqO98b8NUjWZ6S1XenRU0tWkKBVq6g7qBuVpq8E7SMU3IcHrecPKgGnU5ahMLKNYidwSPscK2WsmPKqIKnomW4In8TVSpqYGHVdRCn8jmAYMsA1+lRccNwRMvmKh0qgqrrVzsAgiol7AbPA3v2w6y582jSr0x+IscpImbroPzD0T2ZKZ6Ya0MkM2Vawo0yHUusEkSPNYNtpuFB6hmNgAVPDyDNY6SHcMm2I+D8BNU+bW5UQgwRtsVLAjmqm2lTOiVJBYqAJxbi5r1xl6LeUiBiSDflbSyoZvVluZ5OmSFk6mw/4tVaqfJoArTT1MCZXUJ3/AOc4MzuiuT6mEVniapl3oMF0lKgCqoI5AD5ijawpyfoMXtk2sFh4cIKkk9I98P0tJOVqEmm4lNZJgWBWWudLEC52dOxxWON0Rk65ptKgizkcpQkjS5iDBBW+9j1xfuNZALSFVdqR8yR1WCH9v8sufkDC7x7kvMoU64AJFmI6g8jfTVoP0xacYYiDhy7HrsZ5dXqjL5gFJVSBBBMAXgT27drjFv4d4ocqBZieVTsdRsPkfOE9DhlJ8tUU/rQx+mbAL2F2xFwvJNQYKD5hQrUFugq0hB97/ucAF89SvUgqeIw4PxR2NdFg1mIaSJECSUm01JOszvAA9OD+BU6WRBbMvpWoQec80TIARVJuYkkCw+RhLQJQFMspdqY1VKi3Cnc6e77832nfDTLU0ztFiyrqkCrvymSVqKJnS0yf0tfoZ0VIAoQceqx7vCBhnCqOYr66tYBXDF1rBxpKmdKKu4IW6jYoeYdSXxrw+HUVDy15FhvUEwGYW8s7MJO30wcK/lqhZQjBR5dI/wDDH/MqTvUO4BP8xkwAwpZcf8YyxNlYm7G4DnoTvpFzAmLYq3GZ+Z21H5QF/wAe8R1szUzOlHqxTBClrlZiNTQOa40y03wTV4Z/Dhxl6Z1qBqYkeYQ3UH8tPvoGwNzGGNQJUVdQCvsCAFXeArCbAkaQehEHHGWr6SEclGUwjmxUz6GPVd/i/YwRO3pKUxnSZPzBZ7Mft7RTVai+Xp0M4Vp1W1Bf0FdbFeYTpj0gtG+A8nkWVK2VdZPO9MAGZT8QDblPqAIP5x3wyz/BvOzOrQwaYZW1aFfcvtdeYkXiSYibDcSzdJwcsjtDDStUtpLETCKQLU5B0mfV3GCBtaPea4zgIBkPX7xHk81YFTqQgFSd497b998FZwrXpaTEiY1bXEFW/lO1/wDQRznW05cGoVDqecqIhmqVplRsTpnT0xVeJeJQpIQEnuxt9v8A3++MLUYduQgR3C+5b9Iqz3C6tHUlMP5dQQR/SwOh/cN95B64s3hrwtpANT1kXHUDsY/cdeuK6vHMyiLmG0tSeoUggiSgB+NjY9wR0xdeFeKqbKGlF+YWOnUjFWQZAArS4MvVZaKFNaa7E7XNzb4/YdOgGK/x3i3chN4BYUt+s3qk/wBCKT3ws4v4paosUqQIJgO6gg/0qRf57YH4bwLOV/8ALkA9UUU1+rKFH7nFqaZzyeIKlCNxYSPhhBqBWCmnqlgwamsQFEK5LGdQAm5PziyZZNQXWdRaFNiFJTVqIXoCVJnrIxUOOcJo0ZVsyatYbiiNSq0/mqFhqPss/IxBkeD5pkSstRoDOicxDAqJIBvuJA/pxJ09Ai+ZeyE01ce/H3npTtgWtUxWuG+IiBFR3nb8QBhvB5lGoR74bHOhgPfaDIPwcYeTQZMXJ5HtNMZQOGFfWR5uphFnamGWaqYSZ2pi3CkXzPKNTOCqZwFTOCqbY98pnjDDUOCsvUKsCLEdcAo2CUbFhFipEvH+H1XRlcy/VWzNT6qiAT7wT98CcPcvy0kNTTYlSAix+qoxCr98D+FMvTdKi1GAVamohp0kOixIBAfmQiDO2xxas74py2VAEDWPSGGpxt6aCkBP+ry98YZHJWaBUNzHfhPhdRNWtQRUJkIGKgMulzqYLrJK0zCAiVJm5xYuKU6nl6KQJOkmXl+cQE8wCWZepifSAdzjzrLeLK1etSDLFN6lNSKlRiSGcL6KWhFN+pfFv8W+IqmXCVKYDFzRBDMwADrWMiNmJQXIPxggp7yGUr1nOTrPRpBalBzpBJNI+dqbdmIs4ZjJ5l3OJ/D1CjWDVKhpVariDSMN5STIpaGvM3YxdvYDA9HxnK/jUXi14WoPumlv/DEtXi+RzBCsyluitpJHwlYBx/0jAHFXNTt1zjifhaiNQQPRkEHyaj0wQRB5AdJ32jEPD283hVWm12pq1OTvKaqU/MoDjrMcKXalmWp9ApqOvxCVg4+wGJ+G8JNLKVaTHU9TWS1jJZ2ctCgKBzxFtsVY0dWJJ4hEip5j4bL1DUbalAve7iVUDvBc/X4xJmqTHMqlNtPmO9HUd9PmaSQfr++GXGM4jFKWXgU6bAkgQC6mFCgW0r2Fh9cJq+X11HYtDhlWmTHrOqqST7m3y09MMqbYynVMzoa63H3D6YLUqazTL/iUIE6SNqlcgcxeHBAso1Y29H+ErJXoadFUkCmpnnEhqcD1IGkg7ER3wHm+NqMsC9hLBkBK1NVy9C11pFjr1dFJUXOCOC5dXfXnAz1GUBUQaRQS2nSLAMBBCjbrcyLEBBmT4bZRS9RzfpH/AAun+GuYYNUq1CdJ/Seh/rbYdBAG4wHneMOGFmRWGoVjA5X30b6VB0hvzkzvbBaI1FyCA6sAWGyVFJkNq6dwR6Wv1IxPncmKtFj6kfVpYgBtZBUkLt5w2ZPQ0BhiwETV+GZce3ZVN39frF/As64YUtJq021aWA6EwSRAlDzTIuPcDDvNUvNpEqT5iKCQwK6ljlBMeoRHuAOowPkMqtNI2QwDUI1Sw2BAjW0/8MCAAST37zGbaoNF9EjTcEuxsDI9bMIkxF4AtJliOkt+IZcW3awu4nfjVWrSFGnLapSVnWyxZCewM7GDbscc5jgirSZWUOZC1K02pvHKEHVFJAcjo3tjfHHqZSqlelU16YWqo06VYknQdP5DJUnuD3wZ/EUqlLUwimqkKRYeVWkwBsaxAan7aGY4Bj6TAXG1nxTyOnpUQ5iv51B6VUFKi6/Ocyb01KK0Lc3cyQbkYrFbhtFKRosaLtPmJUVofQ0awswrEQbMw3xaahfz6gZdHnrTcr7M5ER8Ef8AaMcZjw2VTTQ0hJkoZUN7FlvHtJwjqcqIwDHrPQ/DMeR8ZY88yvVuKLWotlgKS0qaIVZCxJIEgIliDYzOwLThNwvhlSs2mkjOC0gW5mNhJ6/GCuNZJKTigiuKjQSCwOkbWK9DPW+PUPC3AP4bh1WtA8w0anlzaAVaDJ2Lf2jucTjAI3R3UBFWh1MpfhDOsKraxTeogAAqqzAL3EMAb4eeJvF2YekaBNNA0FqiBk5bzTiTMxNuluuKBTzbK4dDDC4t16yo/LBiI/sMNcxmP4uouhW1EIpXcg3JA7zqscXObXjrO+H4x+IHiigPWLVSTy3H5QBv0sOmPWqnBvKyC0wOaiqvb9SHW+/eX++IeA+AqFIBs2yM/RNQCrtuZBZv2+cNsznaVGStanUp9abVFLKp30OWmI/K0+xGFzhJjfxPXpmdVx9F7+plK4/wYEGqtv1X3EwGA6EdfbCzJ1mUEadRINibE/qt1GHi8doNQVPNQDQFqEkAk6RyL2Hc9+X9WFlZEmaTqY/LqEj+kz+xxZ4TdZbp/iGJl8DMDXY+kCrVzAmIYEqRsQPm8i2FOdq4l4nnlDKARZiY2gEAFSO8z98B8SGlip6f7nCWbAFbcvQxUuwtW5rv6ypUzgmm2A0OCKZx6RTPOGGocEo2AkbBCNi+RG3DM2VYgMV8waNQMFSTyMD0hrT2c4C4hT0sykQRYjrq6z3ONU2xbuBBKxV4XzkAXmA5h0JPRv5vvhDUDw23AcGOYGsbTKvl+LlGSp+hkf2/DZW/0x614ypGplaemCVKhZ6mlXCja55Kjm02GKdxrw1RcErNOsxjQIuepZfyrFywthhxvOVKWXgMzBFEM4HM1NVXUFvAJZCe837YUZ7oiOZPzGEZZZZpnzGVCLadQJgdem52ETufmM5ZKlRw6/hKOV+dg19yACVH0xUuGnNVhrFZlBMWJkmxsq/OLlw7hVSkjVM1VDR3RZVjIu6jXr/lUz3jAFmbqZe+nGAbiRIc74U1rFCqf6Vc6b/yliP7Y4y4q5RNDVXVdRtVkaiLswpGeVf37gDBtY66QTymqvIA8xiGTuJQG5EfhjXB3M2APEEpVWioWSqAtNhWJZSVUEIWlWUyQIJAMR0vSW2yguWFRdncqEqFi5HNUbSQAIB06z2FifctbrhZn86AlRl6qCCL3DL7dgPv74u2Yy1CuWWvSFByQJhoYrMGKkMpFx0Xa42Na4x4SqZZtVPnTqDO3wPruAe074vU0bMAqrL73czhopN5b1CBW0BkMFkWQCnmRdoBEEAlbTqAt1kKVXL5h8zmGKU0nQV5xUL8shllGJUNIaZBNhBIV8ZoTl6T0wSaJ0dZAA5QSOsQAbTp94wz4VmTmaDZbMCC0aCQP8yndSYvB5kJ35t8O9RxC8JWxnaavrLblOM5evTENyEmLMfKbVpkN+aixuOov1GNPmvILhxrGnmQwQ6AmGANmUG9jaT3xVKnFaeUACKHrrA0iNFMwRFvU9z/AGtGCeEZOpUqGvnH8tYN6gYMJmPLpAjl+bbxJjFZAWYWqCo94T5h/eY5bPvmmAUWgaaf5UVvSXgQJvc2N9xhrlWEsgqISLNXiFTUQulDuSfSbgkkhQACcVClxKvlahVXFSnALENNN0vEtFjB23GAc7x6jWlQaoEgoiTrLGdiBB9Tcx5oOAZl9Yelx+KC73u9/wCI2zPEJzhoLTLq6AaF5i6kXDaQAHldYKyoMXtiUZRckn4r+ZpLmkh9IknmK7F7enYRJPTCWtxqvSJFXM1KQcyaKFKlS/6mAAEwNyccZHPu4HlRXChwU/yq6q40tpMlWkdR9sR469JqHSXjV3S679v9R/pJrS0k6SZbfmfzIPwScG68VTg/iGpVzHleWFF/USGULspHVvoMO8rxJKklGmDBj/dvrHXGLrEZ33VxNPQMqY6B5uzKpwqmtbi1d6rAU6bMajdqVMc39tPywwX4m8Yvmni60VtTpDoBszgWLf22GK3l6NR8zWp6witUqaySYgVJAYgHlnSdt8WzLf4dZg+lqBB662+/pv3w8W2qBca0GTAjnJmIvtfb3lfphmtp3sBEknsPfBlPgz0XDkgEkgD1XQiVJIgi9rd8WPg3C1y/meaR5qlla0hQt+WR+YQZ66sTcQys0l6shDWvv69heZJtOL1Ty3LcmvTVakKB5F7+sj4dxM21UkYd0AU/VRacWHguS/jXIUstKmQKhAKmbkIvUMRuRsD1kYr3lRdRbeO9t8WTwFxULmWpzaquof1J/qVn/swK5DdGDr9Ki4y+IVX2m+K+Blq5dxRAR0esqgCAwFSpC/IEAH2Ax5JnKZ1Mmk6lMHUPSQTI+ce9txhKOXrVWEinUrCB+YiowAHySBjw/iGYao7sfW7M7R0LEk/+vgYkvtlXwjSnUE7vlH7n0ilOHlpdT6Yn33/9Y3nas00PsV+ggj9mw2yVIhGOwt/43/1wr45Q0U1IiHZyo6gDlM+0jAutrcHWuqZGxDp2/mVSm2CabYDQ4IRsaqmeZYQxGwQjYDRsEI2GAZXC0bBWXr6DqkiNyLW64ARsSVLrF+YqPoTJ/tgcxAQkw8a7nAln8MmrmVcu5LFRTpk3K+Y6IAPYa5OHnFOFVauuipNZv8tYF48+lv2jSx/friHwTlmWm7EFfU/Na1MUqs33H4Z/7cOOAZoeWalRiCpNFkUc1UkK1O9gqwOYmPT7nGFdTXZtjUO0c8M4GMrR/DQVHC9GgdiVPQTI1C7GwjcA8C4h5jP51NgQ3K52RYCRAKhWGwj9RjUxMtuGZ5nuurS5KmLawpg6QenSTEKGsoCrgLO8RSipWlpLySXkEK/UrPre/rPwANsHBAfMxBFk/tJ+IZ2mhFN6j0hUimEWzkMQAXCwKaXmBeOpmMV/inCmqUSbhwsMQZ1+SzKC2/OFW/cMD+U4ScTDPULXOmDPXVcySd+lz/pi88RzjU6TsQGpv+JpJCn8SmjApO59YI6gkdcQeRLdRp/BC1zcXNmHWmajM7BaVMMAZllNNCxDWPLUUx+4nAFfiFSsq+VXGhCBeTpOx16iXVSCZQ6lMWM4bcNP8QtRYhSKiqshiJRhvaZagpmO2KBxQNQqK6NoJBuIn3ttp+4PUYmHpsG8H1EtnE+GlKhamdJA0VARy+4YGYU7jVIFrw0iu57P1qbwtIU2BGvQGPmKf0m5QR0kjaDFsN/DXGGrG4gj8MwCVgqYCz2EnT0MflMBDn+HMtQmk4DKdPUowFgQPy27YtRyBQibK+MkCMzUaoVr0rVk5iCp5x1bSfzACCBc7jBtLO01/FABq11JQai9SmQSHIYggJa0ANEzAE4r2TzdW/mGnTq7IWDMWvsp1WIudumDfBdJNNWswsGiT+lVNRvqeX52xGV76RNMKNkLsK9ved8IzmnOmg/KCAqLFg0Boj3kidz13xX/ABhwY5XMyhOh+dCOncDrKmCPaME8Ty1Vw2duFNbSCJ5WHMIItpHpB/lxc85kV4nw4Mg/Fgso7VVkFfhtv+pcLrySs09TiBxJnToeD7ETf+GORy7UDWC6qwaKha5UkypWdlIvPU2OF/j7hlGhRoZlQaddmCShiSo5nIF9QgXBvqvOEX+HniH+EzQ8w6adSKbT0lrN7aT+xODf8W8x+PSpTakjkgfqaq8z7wq4KhtqULqsgbxL5/vElyQTiSaWIp5tFmnVFtYHeP8ATbcdRjjwrwYFq6MWpZlCCAewkONJswMi3x3xJxLw6MrlMo6kpmOsC5MGp90nT+2G/ElarRocQoWq04SqFk3FpIHS8f0uO2AHJ2tyY7mvHjGow8K3BHof+pWeLcENGq9VRobUGdRtBA/Epk3NMyCRuurqDIsHBOJsF1Um09WTddW5Gnp8iMDeK+JDXlHQjRU1pBkgToIU94LMh9i2FDhqLsKRKhhKaoNmFgwO5UyvyDgjR4MNMK6rHScMP7UfeMeJ2SoU0NUGhlVg2tRHOoJDWEqeWLrcxizeGeA0qsPmayMWgiijaQBaNcwzn6AfOPIa+ZZmBckszCS1yd9/j7Dpi++DPGCIPIzJ5PyM41AQZ0tvFtrR0wwFIXiZqB9pK+sunFPAo0k5Y6f5Hkr9G9S+24+Mef5ytVyGap1KqMmhwxEWImHKnZgV1WBxa6vjHIJ6S7RP+SHQfOqVWPjFR8TcfGbQpSSrG482u1QTB2RgRPuDa+KSF7TY0r6oIRkUla5JHSE5zxAa9Eqh5PNq1STYfiVCV1TtAb7mOmA8v4aL3MohvqYXb+le3uYHziqcP4jVoNyNAGwgECYIIDg8wmx/tgjO8drP661X3EkD/wAIGC8PcesYXUZ8GKsSUD3Ef+JMnRo0hoZUdQQATzPvYgXJM7xbFI8S54N5YXZUETvJ3MdJN/rgxKIUamtaT0Me/wDvrit5zMa3J7n/APgwTCuJi5chZrMBQ4nQ4FGJkbDiGZxELRsEI2A0bE9NsMqZSRC0bDLgpBr0tR0jXuBMcrX/AN98KFbDDhFQCtTkagHUkdwDcfacRnF4zDxGnBno6VDlTr0KWKlC1TW6wwIIm5clTHKAB73jiuoFCmF3JlhOiZAUAEg7rSXcTaO+OuA8QVsySCiOpV2RF1BpqIulj6JAboLRh7m6ak1ddLzDVYFQCQbOzgr7gVlHvMSMYbITNH5T0kuWzQqMFTkBQUTTc2E29S8ya9w15JIMGJXv4UpuSQ70rkc8VEmY0619O0QRNsFZbLkE8qcu6s7o6q0SGpsrmLDaV98DU81Uq5s+SCPM00xULERpXU76hc8oIuBt3xZ25hY3dCShqc5jwxWpDbWom9PmHf5/b6jD7LUhUyyE7ikAto5tdSiu+0axb2HbBoUUUJZizDdwyU1BG4sCO3qBOFub4ipDP56uwWVpqG1alDwJA0nnZDYD07YngSc2pbKoDdpLkQhzD1EhQzDlBPSoaZZQfY3tsy98ee5rgrVq7F9S01JRQBzvp30A7LMy7QB74t+SrXrnX5YXToYxdnVGKKCRNqatuPSe+AamWVg2uooUkF2AepUtdQzkqCTFqYBHt1xF2IOLM2MGu8XZykKWWOkaSC9MBdlEKGCn8xJe7n1FbQNwuJ0tFUqTNkb/ALkVh+xwypqRq8wmTpKaokSDp12BXYGFILRaAJwp45nBUzNVx+Zyenx0+D+2LMa83Ac0esEykPmwDfTTqaR/Oy7/ADFvrhdwTiZTL1aQsWcE/A0kg3vOiPvhn4cy2vP0uxqEH3ASCP2OJa3hpay16dFedS9RQOuhmkHvykxtP9qCSx/zDzpt2+6xz4wXyeHZagnNTszMmxYjWJjedTH/AKR2GO/8MkqCo9MHUjr5k9ARABB+Gv8AAwp8EcVXNZd8jXN4JpHrp3ge6nmHtOHHgfMfwOdehmBp1Qqv09Ugz+hp36EDAsKcNNLTZVyaF8IHmHP79f8AEU+OfC3l519BUCoFqEbQXkN06spP1+mIc1wQk0qtZjUZghBMaTp0wDvaI6dd73eeK383N121TDQLiwRdFjFrhjeYJP1tXiDgH/0ojmoaCIG48umrgT/STHt0wZFk1MAdGEU+OeFJmMtQzdMtpG4F41xciLEMuk4G8EFguaWpH8OVVmm3qDTEzEKDPxgzwdxRXSplKpJFVSyj6Q4B+OYf0mwxVv8A/TfL0s3k23LBZ7LtUj2YBNv1HAH5g028Oc5NA+KuV+1/xEqVTX0QYSlXRr2kMbwe50kxgnjdd1rOShhKjq6gAEcxAO3sWnuxwwzXBvJ4WHIhndXN9wxIUd9iDH83tjjjaxmazE/5govH9aFj/riRY5i2kcpZBogCv1lXz9VWcMpmSNQ2IJ7jpPt74jp1uYsY7AD98Ms9k1cGyz0MXHwcb4OtBISvRJFwKiFie/Mk3/6Y2Fji8NuFCPaXUDHlOVl568ev0glKWIkG/wCUbn7b4sC5U0crUqMIc02Cr+kNy/ck/YYMPDMsVJotTP1KkRcb3B+uE3GOLM6eQRJ1AF9lIBkSe+0xbHLjC83J+I/E31CDGnA7+sQobnsR/bGFtO9x0/8AWDmehSUywqseiiR9zYfucI8/xEtYAIOyj+53OJcAmxOw/EfCwjHVkd5xxTiOoBQeUAfUj/QYUE47qvOI8D1mOzWbg+OlOOcZOGwaisIRsTo2BEbEyti9WlZELVsT0apBBG4vgNDiZGxcDcCpcvDGaCV1YbVFdfhipge3OFxfqvGEaqJs66jpizHWlVWH8ppUVt3OPKeAcQAYU3aFLAq36X6N9wMem8NSlIeonOdCllJEEGKZHTZgATPoYbTjKypsapqeKuVQ561FaceqUK70WIqJTchA5uEHp0OOZTEdYviyZLjNB9LNrRlJIZ1D33tUpw0d9QO+Kb4vyvl1VqKT/wAsna6j8MnsSkL8oRiPhfBHqENmNZkavLkhmXu3/LpxNzc9B1xVNFlwPjDtx9J6HnDTMP5o0uYDU21MIIJAazQouVYNAEyu+FOdzKec1MucwRYkotNQFuzNVYFoG9toi84CyFVaykUlDFStlBAFNZOgL+SmX0TNyAxY9BPkeFIIFQmoXZiFQgeY293MjR30yL3MwDBFzL2i+JrM59GrIjSlHVpJQgFfMiAC0wSCDa8fGIeM8bXL0yAvlgMyBFB1qy30tUI0psGlQWbebY1naK1qnnImhWghSB5aup2JA5HRgRzcrCDImMR8WoSHVlMSaT9Yh20MTsHRioF5KkdBiFFQ1ABBPSIshnHfXXYiKSnQB6QznT1uzG5JMkxgHzMdZ3MhVWjTbUiXLCYd+rCenQe1+uBRUw/jx0OYOfKrt5ekbcEzYo5ihWYwqVYb2FRYDfEg4sXhrMEZysp9QLgdP+IBYR1n/e2Kflq6yRU9DjS/sCQQ3ypAPxOGPh9jQzq0635uSRsVcQrg9pC79vbCTqUeWbfGQEdV7e3/AJOfGnhx8pnFzNE6UqPrUrbRU9RW/wBx8nF4TKpxXKK6gJmaQuu2/QfyNuD0P1kXxznYyOoqpmpTB1XE85Nu/LGEfC83UyopZilA1iV1SdQ6o3eIv16/AuRdGAni4ANQvS6mslQZs3RDWY1lVw+5Ou5gxBHUdfmZ9WzefSmazuQFCIxnt+IIjvaI/wD3ij8Xy9LidPz8sdOYXTrpk3MbAx1tCv1sDHRDT4jms66ZUiGpwHYgiAhaGqT1UORHUkdTOBDFOOvpNH8Ni1X52MhR/wAh6e4+sRcQ42aGcWrTEBHV1H8s+n7SPr7YsHjimn8VQzAM064UMfYQD96bD7YXf4p0KCeSlHfLr5dQjrJ1CTN2Dap6DVGBKeaOY4MsmWy9QL7hdh/4uPtiSvloxXSui6mk+VrH+DLf/iVWCZRhMDXTFh0XUY+JYbYp+erE1BP5aNBT8ikD/wDljfiivVzD5danKKrcqmZFNSC9Q9ADf6L9wszmtTs36mJ+h2H0AA+mCB3QSngsRd8TtquIXq4heriB6uJ2wN0lqVsCVquOalXAlWtiQIJMytVwBWqY6rVcDM04KpWTMxmNTjJxNQZBjMZjMMSmbDYlVsQ42DggZBELVsSq2BFbEqti4GVkQpHxbvCvjo5ZWp1k86kylfy6l+NViPa3cR1patiZXwbKrijIBI6T1nh/H6OaSaetWWJX8Nn2t6yBKnZ1EwTYHdjTKMkfwxKg6merrVSZiSSxLv2J+648ap1SNiQfY4ZDxDmCQWrO0GQHbWs99LSP2wodIb4PEYGfjkT0Fc0uXaoz15DsDZpVtMxO7VmE7KYEerFf4z4iq1y2nUFMAkmXbtqIsFEWRYVbbnC0eMKp9aUHP6mopq6ncATv1xJS8XVFHIlFG/UKYJFogSdIHXbAfhslxzHq8Q8zAky0ZHiwFJatUBQ6yTUFjVTkeJ3FQQZg3Fr3FdzvH2OpadkMjYAwYn4Bgdz0nCavnWqNqdizdyZxyHwwmALyeYm+bcTXAhQfHYfAofHQfFxgAwoPg/J59GC0swxVR/lVh6qf8rXuv9o9hCgVMb1/X5wtlxBxLceVsZ3L1lu8TVawyfl1gH51anVW6sFBBJPRoO0f+8S8Tznl8FpkAatNNRIBglrmD7T98V3hHHatAFVYNTMzSqAshHwdvphl4pzj1cmlOnlmpqGDcnPT0gNGh1PvhHbtJuOZtSMmEIFo3ftE3CM3mROZywceUQHK3A1SYYDdTpMgiO+LZm/8SXqUAtCkUzNWFYgAgmI1JuxaIA1THc4n/wAN6JpZN3A5mqTEXIQLy/Xm+uLLluH0KVd6qU1UlQZFtMlySOmwU29/rKg1YiVSq0fAv/06vnc9epTYqu5Qjmknq8xN7SRiq+C+NrRSulSkagcKQsDTqTV6p2W4J32x6bnuJJcu6qIsTA0r9fzMYMW6T7+bcZz9HSaVBYUnU5BJ1GZiTeAevXE7T2hgVzIa3E2qs1eq2qpUGlegSn2VegOwHa/5sBvVxA1bEbVcW7ahXJWq4geriN6uB3q4ip26d1K2BatXGqtXAzviCINzbPOOcanGTjp03jManGTjpEhxmMxmL5VMxgxmMx06dA4kVsQ47GCBkESdWxIGxAMSLi4GVkScNiRXxAuJFwYMipOGx2KmIBjtcFOk4qY6D4hGOxiJMmD4614gGO8QZIMmD435mIRjMAYUn14YcN8RVaHpaR+lpj9iCMKsZgGUHrDDEdJaqXj+quyLPUy306fsSem2A8340zDiNSoP5Fjv1MxvaNumK/jWKvDUdoZcmEV86znmYt8kn++IDVxycRtjp06apiNquOWxE2BM6bergd6uN1MQPgZ007zjmcZjMROmYzGYzHTpmMxmMx06f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QSEBUUEhQVFBUVGBcXGBgUGBgYGhsYGBcXGBkYGRcYGygfGxkjHRcXHzIiIycpLS0sGB8xNTAqNyYrLSkBCQoKDgwOGg8PGiwkHyQqLC8sKSwsLCwsKiwtLCwsLCwvKSksLCwsLCwsKSksLCwsLCwsKSwsLCwsLCwsLCwsKf/AABEIALkBEAMBIgACEQEDEQH/xAAbAAACAgMBAAAAAAAAAAAAAAAEBQMGAAECB//EAD8QAAIBAgQEBQIEBAQGAgMBAAECEQMhAAQSMQUiQVEGEzJhcYGRI0JSoRRicrEHM8HwQ1OCkqLRFiTC4fEV/8QAGwEAAgMBAQEAAAAAAAAAAAAAAgQBAwUABgf/xAAwEQACAgEDAgQEBgIDAAAAAAABAgARAwQSITFBEyJRYQUycbEUI5GhwfCB8ULR4f/aAAwDAQACEQMRAD8A8jy64Z5dcBZdcMaC40UEXMNorhhRGAqIwwylFnMKCx7KCf7DFskQqlguliGnliCVOmQNR5gYHc6SYvAv3wWuWPSDYGFYMYmJiZ/bC7MPWXKJLTOCqZwJTOCqZwu8ZWFUzgmmcCIcFUzhNxGkMLpnBNI4DQ4KpHCGQRxDC0OJhgemcTKcI5I0OkmBx2DiIHHanCjwCJMpx2DiEHEgOFWlRElBxsYjBx2DhVhKyJ2DjoHEYONg4WYQSJJjMcziGvnES7MF+TGKdjN8ouDCJxk4R1vF+XVC+osgMalHLPae+OMr4zoVBIJi0kQ0ajC6gklZNhIxYdBqSL2H9J0fTjknEFHPI/pYH22P2OJScJPjZDTCjCE0TiNsdk4iY4CpYokVTAdbBb4Fq4YSNY4tzK4q/GKe+LVXxXuLLvjU0xpo64tJ5XQGGWWpFiAoJJ2AuT8AYXUcXjwXlPKqPWcD8GkapBHcSoMi1r/bH1Bn8Nbng1XcanHBfDb1KgRxomSdRAIVY1EA3YzYdNz0xIudXMZtKBD0qI1KiLA5ljlcn1FoMm3bEnDM+Uzv8RWeEAQO8EljUpq+hR1gvPsBJ6As+KeDUzZatlKyOCS5pzcE3sRfUf5gPnCm4sbf/UuNAUscZajTV3FQCnzcg9CMNJMyggnfrIKe2OK60ajkrzUlVpdpIDyCQlQNqAA1EgHrfeMA8KocSp0yvlu42BqUWciLeuRNxaZ+cC5jgnEs5yOhRIuCBSQ9ecSWbfYDHeDXNwPGvij+ki8J8QNdmp1NNcwTTcyCdBuL8wDC8nb2wy0JU1Nl5KqNTUzJdVuNQn1pIIMXBBBGJspwdeGUKtQOlSvAAIMaJ2UkmVWZMmJgC5thFwXO1Xdnpqaj0w9UVlpkAkkGorICs6lBPRiQLTBwLdbEtRiALjek03GCabYXU64eatOAtzVWZCkm1RCYJpsSZBGpTYxg2kcVOI7ifdDaZwRTbAdNsEo2EMgjqGGU2wsznicBzToIazjfT6AegLRcz0GI8yWruaFNtCj/ADXFzfamv83fsDHXDJeBtlsu7oohQdMH4At32OKBjBPIuTlz7RQlT4p4jzgiGpoZhgokKfZjcxtOEmc8T5lGYGoWkSpk2+k2OG75MsBNzPW3+74S8cygWm1UA6kIDiekxt0IMffDmILdbRMh8jk8kx74f8YlvVVcmBqUnb+ZQbEe2Ljl+OSuqNa9Sm4+V/8AWPMOGcENNncqVJ5kB6U25tvgj6Yu3CchppLEy1zc7m0fTF2XSYMq8idj1Lq1A2Jb6FcMAymQdiMShsV1NdF9YJZW9SjY23Ud7fXDyjWDKCDINwceQ1elOJuOR6zXVg3SEA4Hr54KdO7ETHYbScQ53O6B7n9pMTioZ/ihWvWEwGFODMEiLBZ6sZ/eMRp9H4g3v0+8g9aEY8T4tULFUqEmbwqhR7Xm+K5xChmNRchasQYIDi38jDr3g+wwdk6t4A/Yj9m6YaU6RONtEGP5eJUT2lUTjAlVdiHrNpqgBKVALDBFBC6rEKSQLXv26WgmQfymqqpcySAz6ViRIA8wMG0gMCbEmLXZ+JOD0TTmsSrRqGkSYkAkjotxc7kgXwF4Z4Bl69R3Z3q1CZ/EMEiwJJFyQbET+noRhjxh3HMKiBx0kdfiiCoywzsNJWvSqkFlKqYPmA64kiGvaLYsPA/GdtNffoQDcd9ImD7ScMF4AlMcqKvuB/qL4XZ/hwg2P/c/9pwpqMaagU4kAgG5baWYVwGUyD1xjHFX4PxJlUhhzKL73gEibexuesd8WGjmQ6Bl2YAj4N8eW1WiOA2OQYwhubc4GqnEzHA9Q4WVY2ggdfCLigw8rHCTiWH8A5jh+SeZcEpK1emHumqW91FyPrEfXHoXEHNHJokw2ZPm1WsxWkTyIoPVoi+wDdMUzwfkhUr83pQa2/pUgn/TF2zOZpVYz2ZjTT5KdEbl1JAtsQJj2Oqff6TmbzATwyA7buKauQzVdg1PLaqZSmyhkUBQ1NSQrsQd569PgAzLcGrZJP4p6OgpA/BcsQWkSQS40ASb2nTbAWZ8aZyu00jV0hmAWishbzp1QSTB/bBfCfHmapNpqTU2LJVGlr3kHccsXMi2IGNqrj6QTkXrzJv/AJZmKh5c7Wpe1RBHtzUlPv8AkwVxHOZp8sj1MwzJLhvJgtUFmU8qiFjUJaBy7E4dVsrQzeVbM5eggrKC0RJ1LBYFQQrEDaQRJE4p+XzDla/OxcGnVViTqlWCNB/pqnaNjbBqt9qqUs20+xjDwNlTXrO5AXL00bUm6MX3Dk+toBYk9rRbA3FfHrqFGVQUV/LIDPvsFA0ixBsDv0jFhr5p24KGUwzMUqHYtzsDqiDJAUSemFvhrLaaD1DTAqVqopoTEco0TaTytrYgXIk23xO0csR04khzYUH3nPCPEnnu1JqSCtHK3pDd1qIbyyrH79BgoLFuloneCARPvBGNeJcjUgNyGshFUPp0EqogqCSdvVAYyAMd5luYG4lVMGLT0t2sMLZACLEe07ENtMlRsSvW0qT2GBkONZxjosQLi52G5nCTLZmkDQMn8A1Pw3dpJDMCSI1VNRLx/IsxPVix7YYcS8TUtQVmJvBb8o7j7xcYoOb435NVqYrHyR6FURZuZpIEnmJ++NVuNUyFABifVG1tgN9xi3bt6CPaTSY38znn7S9twhKglCL3kbH3titL4Xapn6zzCFQdI9L1IWUMWtBPf0jAOWzHmQilmFzA2vaYnHpXh6ihopTpqFC7gqQwJmWmdzvIGLEx7eZm67EoJKGx6xJw7hYq6KjoAFDJfZvj2EkfUdsGvlTQpu602qAEmF3AsCfix2GLOnD1RANkEQT0H2ucLOL5enUgo5JU3VCQCL2M2GK8zbVmWiVEFXN60V2UoCNUHcfPv7YBp8dekDo06WBPN+Ui5P1GAOM5PVUetSy7B1kFWaAxteAsBt/nCngnE/PrKGRQQdC9TzSCYIvpgm/bGauMOTu5E01fygd5bs1WY7kkxq6bjSwJJsgJsCdpEC04refqfjdBqlmvJlgWBPMDGkMLmN7EWLjiVeWPSXjfZtJKdLsVK+ygYVZmiXWQ1wSVifTqs0aolGgMx2Agb4F+tDtLsfAsxhwsA2C2sb2+oQAR8kL9cEcR8SJQU6SCRIJiQCNwBPM3sLDqRircR46aaBQCpabDcmSGUHcAEQX37dI48P5Csa9LMNT/AA1YLznQkMCsXE6ZbsRJvvgwhyfSTVdYRwrKvxKudRIpDndvUYBIEn8zmCBaBJgDqK1F8hnGhiNDCIBMqRZo68u46i3aHudzpRqzJFB3WkVqU3Hl1EnS8EATEm8SIP1ZcMqUXr1GfLmslKmoesyrUllJJI1fXa8dBYYY8MVtEjcQblj4fn1r0gwjYahv0kEdwRcHCPjNPSZBIHfp2uZBX7qPc7Yqvh/jr0KsGbk8sQAZlqZFoNyR2aR+a1l4hxBXAdLgjvH3MWsYmLahIKNZMcGjIK9xEzV6nMgHM0J03YgXMBgQdJhlB6y2Lhw6qAoQbKFX3so3HQxEg9+uKfkqWptfKB6UBvtDbTawDaei6YiYw9pV4ErtGpbkyP8AM1AndIIAm6wRtGKMuIZkZfXpLb2ER67YgqNjvzJAPcT98Q1DjzASppIINWwk4gcOK5wj4g+HcC8xl+FlD8JVYrFDtVR6ZvEg3iY7gYsXEtX8FlqTBvMbzG07ktUqRMCZDdPjFL4fX0OrRIUgkdxNx9RI+uPQ6+UBoOpMldNamwE6gQFMEbahD+zip2x9Gy+XIGnhBbYyI6y3D2XVRyumhTpwCfXLEBxGoxHMRqJLX2iCYuLcBOZVlbSmYoGVaAutJIUG8qpgqR0IkYF4Hx/zbpoNYqA9JgFFQqP8xW29zA6RAtgnOcZ8nVmcyIUgBVWGIIJsejMe3QAG5JOKRatCaisC8CeIxTrKig6KxCkGBpa8GSAD1BjpjrxBwpaecYJUpKKyVeUtdSVYwFEmNQnba3TFe8Aq5zlIoNUGozAbqCr7jfr98OOM5GtmOKsUDDyhSLM1goCKSSY35jthnI1Nd9ovjx2u334jTOIV4OiUj5surllFodzGnVB9Vth8YX8BzrUaADo+sVWdV0kuQYPLBgSCwkiLn2OGHBskiJ5VE+YEZhqqEldY5WKUx7iJOHWazH8PTD1KzCbLTp01BdrnSFJv7kmAL2wqcpIrtcc/DhfMYi4txHzkZBTZZTQJCyNTamOq53At84hzHEtdYLpYco0iBEAnaPcgfXBK+KMyvM3k2mQUMBbm76h/aO2HeQza5inrzGVRNMHzFIQqo0tJJErJC8huRBMSJEkEVCWgbEr1DNKTAYEjcTf7fUYmrMI5trz9iY+wOJvEPg3Kk+eKtRNV9axo3/NMEbx9MVXitOvQRWWp5tNWBLAA2vE9RBI+cUle8cXLxAOKZTzEUohLz+0SZO0bYVEshIdTqkcpn+2LtlqBzlWmy1RTFNIKASTqJJttpsMN874bI5woq6bqYupF9omN9sMpRgZtS6HynrFfh7IZjLN5hqUEBHMh5rbi6qb374vmTzFGqor/AMSV0iIMAqesqT8dOgxXuF09JhlV6rCYcArTTfU4PUi8dLd7rn43Taq9OlSDvcnUgYWNpQcgUCSBf0nrizZuPEDG75ua59Zbs149R/wqWhyZ5mY3gb6UBAm/WLjCrNcXr06eoNSpE3CNSDap6iGJA2uQBjWWpMis3lUzmXUuE2DKpCgsAIHstgdN46icD4slVzKH+I1EkOV1sB0pFhpSoD0YSdlIwLYk7i5napziIUHk9+0Azz1ai+ZXy5gm9Q+YFv1IEEf7jG8nwVaVRag0sX9BpLUcT7cl2GxEyIOLKuVBJdb1YkGkjl7zqXMGs2nRFiGPePdY1enSqhEh0q+ujSJfQ+34bRBPx0kGd8QMaNxUVx6jJjcM7nni+P6Yv4oCkSCBZRYrALU/wwDBmQW1R0IwozOYdj5SNzkS7CRAsIFyVm2rsQW64sud4QlBoqPyi6rpkCTtU1EArOwHMJ3thZmeDikRUpc1NzqU6pgxJBMSCAbN+kwwIuM/UaNk845E9JiyUvm/XtEHFODHRCg90mxkWKEdDACEbalQ/nwd4X8RV6+rJ1VapqB1OomsiIQSP5mB0w1yOzQIe0aKVE0sLEX6EWgH5HydhcwDiuZypU4bmXzFNFd2XSdWqBqYHzAFIsxABHRp/UML4cm1tp6Sx+RfeCcZ4A7VEOXRloVHFOkKhgswMF4gQt1uAQNQkzOHPCKC05epUrU6mUYGpRKMUgGW0lRpAgGzgyRMmZwX4bzFHOZUVM1WYNkyxATSiooEq95LbdTErEHCrL/4iVmp1qLUg5zPmSykq/4i6By3HKFFrR3w1QHJgeISNvpC/GvH8vm6gFGk7VLAVoCFx0UJu89C0EY44XlwStKo0FzJIBZGaLADrPMezGYOmJ68LeGtI11OoO3URcJNgndzv8btOPZXVShQECcynYz+q8aFsLtz1CFAULjPyN4hlqAY/LNZvlIg6QDovzSQDNMEm7j1F9ot0xPk6osSdUgMWHpf8MDUi9FgAMO8YVDiGtFMqrWVlMWVTyiBApop1jaWAk4a5GgWJW1ldW3CqwRabok/lOktbrgV6zm6RtQMIsbaR/bHFVsapCEUdlA+wGI6rY80V8x+s2sY4EHzD4RZ98Nc0+EWefDuFJGZuJ5xSOLr4R8QEKKDPpI/yXJgA3mm5/Q3Q3gwYtBo9M4LpHH0dsYdaM8KrFTc9BzmVpVmgTlszqCEyUQswMhtN6bEEnfS0WJmyn/4dUZQKmZolZEaqrEKSQC4De28XjC+jx19Cq0EpZHYAsBM6G6sk3gm2DMlwRMy5FLyqJgNdFdb7iTzKwJ7EWmRthNlfH16estpHljo0hlKZy2VHmViVV36B6lgxO0xJCjYCT7w8L8RIM2mWU+YkOHqsdT1aoW5DHZAAyqO98b8NUjWZ6S1XenRU0tWkKBVq6g7qBuVpq8E7SMU3IcHrecPKgGnU5ahMLKNYidwSPscK2WsmPKqIKnomW4In8TVSpqYGHVdRCn8jmAYMsA1+lRccNwRMvmKh0qgqrrVzsAgiol7AbPA3v2w6y582jSr0x+IscpImbroPzD0T2ZKZ6Ya0MkM2Vawo0yHUusEkSPNYNtpuFB6hmNgAVPDyDNY6SHcMm2I+D8BNU+bW5UQgwRtsVLAjmqm2lTOiVJBYqAJxbi5r1xl6LeUiBiSDflbSyoZvVluZ5OmSFk6mw/4tVaqfJoArTT1MCZXUJ3/AOc4MzuiuT6mEVniapl3oMF0lKgCqoI5AD5ijawpyfoMXtk2sFh4cIKkk9I98P0tJOVqEmm4lNZJgWBWWudLEC52dOxxWON0Rk65ptKgizkcpQkjS5iDBBW+9j1xfuNZALSFVdqR8yR1WCH9v8sufkDC7x7kvMoU64AJFmI6g8jfTVoP0xacYYiDhy7HrsZ5dXqjL5gFJVSBBBMAXgT27drjFv4d4ocqBZieVTsdRsPkfOE9DhlJ8tUU/rQx+mbAL2F2xFwvJNQYKD5hQrUFugq0hB97/ucAF89SvUgqeIw4PxR2NdFg1mIaSJECSUm01JOszvAA9OD+BU6WRBbMvpWoQec80TIARVJuYkkCw+RhLQJQFMspdqY1VKi3Cnc6e77832nfDTLU0ztFiyrqkCrvymSVqKJnS0yf0tfoZ0VIAoQceqx7vCBhnCqOYr66tYBXDF1rBxpKmdKKu4IW6jYoeYdSXxrw+HUVDy15FhvUEwGYW8s7MJO30wcK/lqhZQjBR5dI/wDDH/MqTvUO4BP8xkwAwpZcf8YyxNlYm7G4DnoTvpFzAmLYq3GZ+Z21H5QF/wAe8R1szUzOlHqxTBClrlZiNTQOa40y03wTV4Z/Dhxl6Z1qBqYkeYQ3UH8tPvoGwNzGGNQJUVdQCvsCAFXeArCbAkaQehEHHGWr6SEclGUwjmxUz6GPVd/i/YwRO3pKUxnSZPzBZ7Mft7RTVai+Xp0M4Vp1W1Bf0FdbFeYTpj0gtG+A8nkWVK2VdZPO9MAGZT8QDblPqAIP5x3wyz/BvOzOrQwaYZW1aFfcvtdeYkXiSYibDcSzdJwcsjtDDStUtpLETCKQLU5B0mfV3GCBtaPea4zgIBkPX7xHk81YFTqQgFSd497b998FZwrXpaTEiY1bXEFW/lO1/wDQRznW05cGoVDqecqIhmqVplRsTpnT0xVeJeJQpIQEnuxt9v8A3++MLUYduQgR3C+5b9Iqz3C6tHUlMP5dQQR/SwOh/cN95B64s3hrwtpANT1kXHUDsY/cdeuK6vHMyiLmG0tSeoUggiSgB+NjY9wR0xdeFeKqbKGlF+YWOnUjFWQZAArS4MvVZaKFNaa7E7XNzb4/YdOgGK/x3i3chN4BYUt+s3qk/wBCKT3ws4v4paosUqQIJgO6gg/0qRf57YH4bwLOV/8ALkA9UUU1+rKFH7nFqaZzyeIKlCNxYSPhhBqBWCmnqlgwamsQFEK5LGdQAm5PziyZZNQXWdRaFNiFJTVqIXoCVJnrIxUOOcJo0ZVsyatYbiiNSq0/mqFhqPss/IxBkeD5pkSstRoDOicxDAqJIBvuJA/pxJ09Ai+ZeyE01ce/H3npTtgWtUxWuG+IiBFR3nb8QBhvB5lGoR74bHOhgPfaDIPwcYeTQZMXJ5HtNMZQOGFfWR5uphFnamGWaqYSZ2pi3CkXzPKNTOCqZwFTOCqbY98pnjDDUOCsvUKsCLEdcAo2CUbFhFipEvH+H1XRlcy/VWzNT6qiAT7wT98CcPcvy0kNTTYlSAix+qoxCr98D+FMvTdKi1GAVamohp0kOixIBAfmQiDO2xxas74py2VAEDWPSGGpxt6aCkBP+ry98YZHJWaBUNzHfhPhdRNWtQRUJkIGKgMulzqYLrJK0zCAiVJm5xYuKU6nl6KQJOkmXl+cQE8wCWZepifSAdzjzrLeLK1etSDLFN6lNSKlRiSGcL6KWhFN+pfFv8W+IqmXCVKYDFzRBDMwADrWMiNmJQXIPxggp7yGUr1nOTrPRpBalBzpBJNI+dqbdmIs4ZjJ5l3OJ/D1CjWDVKhpVariDSMN5STIpaGvM3YxdvYDA9HxnK/jUXi14WoPumlv/DEtXi+RzBCsyluitpJHwlYBx/0jAHFXNTt1zjifhaiNQQPRkEHyaj0wQRB5AdJ32jEPD283hVWm12pq1OTvKaqU/MoDjrMcKXalmWp9ApqOvxCVg4+wGJ+G8JNLKVaTHU9TWS1jJZ2ctCgKBzxFtsVY0dWJJ4hEip5j4bL1DUbalAve7iVUDvBc/X4xJmqTHMqlNtPmO9HUd9PmaSQfr++GXGM4jFKWXgU6bAkgQC6mFCgW0r2Fh9cJq+X11HYtDhlWmTHrOqqST7m3y09MMqbYynVMzoa63H3D6YLUqazTL/iUIE6SNqlcgcxeHBAso1Y29H+ErJXoadFUkCmpnnEhqcD1IGkg7ER3wHm+NqMsC9hLBkBK1NVy9C11pFjr1dFJUXOCOC5dXfXnAz1GUBUQaRQS2nSLAMBBCjbrcyLEBBmT4bZRS9RzfpH/AAun+GuYYNUq1CdJ/Seh/rbYdBAG4wHneMOGFmRWGoVjA5X30b6VB0hvzkzvbBaI1FyCA6sAWGyVFJkNq6dwR6Wv1IxPncmKtFj6kfVpYgBtZBUkLt5w2ZPQ0BhiwETV+GZce3ZVN39frF/As64YUtJq021aWA6EwSRAlDzTIuPcDDvNUvNpEqT5iKCQwK6ljlBMeoRHuAOowPkMqtNI2QwDUI1Sw2BAjW0/8MCAAST37zGbaoNF9EjTcEuxsDI9bMIkxF4AtJliOkt+IZcW3awu4nfjVWrSFGnLapSVnWyxZCewM7GDbscc5jgirSZWUOZC1K02pvHKEHVFJAcjo3tjfHHqZSqlelU16YWqo06VYknQdP5DJUnuD3wZ/EUqlLUwimqkKRYeVWkwBsaxAan7aGY4Bj6TAXG1nxTyOnpUQ5iv51B6VUFKi6/Ocyb01KK0Lc3cyQbkYrFbhtFKRosaLtPmJUVofQ0awswrEQbMw3xaahfz6gZdHnrTcr7M5ER8Ef8AaMcZjw2VTTQ0hJkoZUN7FlvHtJwjqcqIwDHrPQ/DMeR8ZY88yvVuKLWotlgKS0qaIVZCxJIEgIliDYzOwLThNwvhlSs2mkjOC0gW5mNhJ6/GCuNZJKTigiuKjQSCwOkbWK9DPW+PUPC3AP4bh1WtA8w0anlzaAVaDJ2Lf2jucTjAI3R3UBFWh1MpfhDOsKraxTeogAAqqzAL3EMAb4eeJvF2YekaBNNA0FqiBk5bzTiTMxNuluuKBTzbK4dDDC4t16yo/LBiI/sMNcxmP4uouhW1EIpXcg3JA7zqscXObXjrO+H4x+IHiigPWLVSTy3H5QBv0sOmPWqnBvKyC0wOaiqvb9SHW+/eX++IeA+AqFIBs2yM/RNQCrtuZBZv2+cNsznaVGStanUp9abVFLKp30OWmI/K0+xGFzhJjfxPXpmdVx9F7+plK4/wYEGqtv1X3EwGA6EdfbCzJ1mUEadRINibE/qt1GHi8doNQVPNQDQFqEkAk6RyL2Hc9+X9WFlZEmaTqY/LqEj+kz+xxZ4TdZbp/iGJl8DMDXY+kCrVzAmIYEqRsQPm8i2FOdq4l4nnlDKARZiY2gEAFSO8z98B8SGlip6f7nCWbAFbcvQxUuwtW5rv6ypUzgmm2A0OCKZx6RTPOGGocEo2AkbBCNi+RG3DM2VYgMV8waNQMFSTyMD0hrT2c4C4hT0sykQRYjrq6z3ONU2xbuBBKxV4XzkAXmA5h0JPRv5vvhDUDw23AcGOYGsbTKvl+LlGSp+hkf2/DZW/0x614ypGplaemCVKhZ6mlXCja55Kjm02GKdxrw1RcErNOsxjQIuepZfyrFywthhxvOVKWXgMzBFEM4HM1NVXUFvAJZCe837YUZ7oiOZPzGEZZZZpnzGVCLadQJgdem52ETufmM5ZKlRw6/hKOV+dg19yACVH0xUuGnNVhrFZlBMWJkmxsq/OLlw7hVSkjVM1VDR3RZVjIu6jXr/lUz3jAFmbqZe+nGAbiRIc74U1rFCqf6Vc6b/yliP7Y4y4q5RNDVXVdRtVkaiLswpGeVf37gDBtY66QTymqvIA8xiGTuJQG5EfhjXB3M2APEEpVWioWSqAtNhWJZSVUEIWlWUyQIJAMR0vSW2yguWFRdncqEqFi5HNUbSQAIB06z2FifctbrhZn86AlRl6qCCL3DL7dgPv74u2Yy1CuWWvSFByQJhoYrMGKkMpFx0Xa42Na4x4SqZZtVPnTqDO3wPruAe074vU0bMAqrL73czhopN5b1CBW0BkMFkWQCnmRdoBEEAlbTqAt1kKVXL5h8zmGKU0nQV5xUL8shllGJUNIaZBNhBIV8ZoTl6T0wSaJ0dZAA5QSOsQAbTp94wz4VmTmaDZbMCC0aCQP8yndSYvB5kJ35t8O9RxC8JWxnaavrLblOM5evTENyEmLMfKbVpkN+aixuOov1GNPmvILhxrGnmQwQ6AmGANmUG9jaT3xVKnFaeUACKHrrA0iNFMwRFvU9z/AGtGCeEZOpUqGvnH8tYN6gYMJmPLpAjl+bbxJjFZAWYWqCo94T5h/eY5bPvmmAUWgaaf5UVvSXgQJvc2N9xhrlWEsgqISLNXiFTUQulDuSfSbgkkhQACcVClxKvlahVXFSnALENNN0vEtFjB23GAc7x6jWlQaoEgoiTrLGdiBB9Tcx5oOAZl9Yelx+KC73u9/wCI2zPEJzhoLTLq6AaF5i6kXDaQAHldYKyoMXtiUZRckn4r+ZpLmkh9IknmK7F7enYRJPTCWtxqvSJFXM1KQcyaKFKlS/6mAAEwNyccZHPu4HlRXChwU/yq6q40tpMlWkdR9sR469JqHSXjV3S679v9R/pJrS0k6SZbfmfzIPwScG68VTg/iGpVzHleWFF/USGULspHVvoMO8rxJKklGmDBj/dvrHXGLrEZ33VxNPQMqY6B5uzKpwqmtbi1d6rAU6bMajdqVMc39tPywwX4m8Yvmni60VtTpDoBszgWLf22GK3l6NR8zWp6witUqaySYgVJAYgHlnSdt8WzLf4dZg+lqBB662+/pv3w8W2qBca0GTAjnJmIvtfb3lfphmtp3sBEknsPfBlPgz0XDkgEkgD1XQiVJIgi9rd8WPg3C1y/meaR5qlla0hQt+WR+YQZ66sTcQys0l6shDWvv69heZJtOL1Ty3LcmvTVakKB5F7+sj4dxM21UkYd0AU/VRacWHguS/jXIUstKmQKhAKmbkIvUMRuRsD1kYr3lRdRbeO9t8WTwFxULmWpzaquof1J/qVn/swK5DdGDr9Ki4y+IVX2m+K+Blq5dxRAR0esqgCAwFSpC/IEAH2Ax5JnKZ1Mmk6lMHUPSQTI+ce9txhKOXrVWEinUrCB+YiowAHySBjw/iGYao7sfW7M7R0LEk/+vgYkvtlXwjSnUE7vlH7n0ilOHlpdT6Yn33/9Y3nas00PsV+ggj9mw2yVIhGOwt/43/1wr45Q0U1IiHZyo6gDlM+0jAutrcHWuqZGxDp2/mVSm2CabYDQ4IRsaqmeZYQxGwQjYDRsEI2GAZXC0bBWXr6DqkiNyLW64ARsSVLrF+YqPoTJ/tgcxAQkw8a7nAln8MmrmVcu5LFRTpk3K+Y6IAPYa5OHnFOFVauuipNZv8tYF48+lv2jSx/friHwTlmWm7EFfU/Na1MUqs33H4Z/7cOOAZoeWalRiCpNFkUc1UkK1O9gqwOYmPT7nGFdTXZtjUO0c8M4GMrR/DQVHC9GgdiVPQTI1C7GwjcA8C4h5jP51NgQ3K52RYCRAKhWGwj9RjUxMtuGZ5nuurS5KmLawpg6QenSTEKGsoCrgLO8RSipWlpLySXkEK/UrPre/rPwANsHBAfMxBFk/tJ+IZ2mhFN6j0hUimEWzkMQAXCwKaXmBeOpmMV/inCmqUSbhwsMQZ1+SzKC2/OFW/cMD+U4ScTDPULXOmDPXVcySd+lz/pi88RzjU6TsQGpv+JpJCn8SmjApO59YI6gkdcQeRLdRp/BC1zcXNmHWmajM7BaVMMAZllNNCxDWPLUUx+4nAFfiFSsq+VXGhCBeTpOx16iXVSCZQ6lMWM4bcNP8QtRYhSKiqshiJRhvaZagpmO2KBxQNQqK6NoJBuIn3ttp+4PUYmHpsG8H1EtnE+GlKhamdJA0VARy+4YGYU7jVIFrw0iu57P1qbwtIU2BGvQGPmKf0m5QR0kjaDFsN/DXGGrG4gj8MwCVgqYCz2EnT0MflMBDn+HMtQmk4DKdPUowFgQPy27YtRyBQibK+MkCMzUaoVr0rVk5iCp5x1bSfzACCBc7jBtLO01/FABq11JQai9SmQSHIYggJa0ANEzAE4r2TzdW/mGnTq7IWDMWvsp1WIudumDfBdJNNWswsGiT+lVNRvqeX52xGV76RNMKNkLsK9ved8IzmnOmg/KCAqLFg0Boj3kidz13xX/ABhwY5XMyhOh+dCOncDrKmCPaME8Ty1Vw2duFNbSCJ5WHMIItpHpB/lxc85kV4nw4Mg/Fgso7VVkFfhtv+pcLrySs09TiBxJnToeD7ETf+GORy7UDWC6qwaKha5UkypWdlIvPU2OF/j7hlGhRoZlQaddmCShiSo5nIF9QgXBvqvOEX+HniH+EzQ8w6adSKbT0lrN7aT+xODf8W8x+PSpTakjkgfqaq8z7wq4KhtqULqsgbxL5/vElyQTiSaWIp5tFmnVFtYHeP8ATbcdRjjwrwYFq6MWpZlCCAewkONJswMi3x3xJxLw6MrlMo6kpmOsC5MGp90nT+2G/ElarRocQoWq04SqFk3FpIHS8f0uO2AHJ2tyY7mvHjGow8K3BHof+pWeLcENGq9VRobUGdRtBA/Epk3NMyCRuurqDIsHBOJsF1Um09WTddW5Gnp8iMDeK+JDXlHQjRU1pBkgToIU94LMh9i2FDhqLsKRKhhKaoNmFgwO5UyvyDgjR4MNMK6rHScMP7UfeMeJ2SoU0NUGhlVg2tRHOoJDWEqeWLrcxizeGeA0qsPmayMWgiijaQBaNcwzn6AfOPIa+ZZmBckszCS1yd9/j7Dpi++DPGCIPIzJ5PyM41AQZ0tvFtrR0wwFIXiZqB9pK+sunFPAo0k5Y6f5Hkr9G9S+24+Mef5ytVyGap1KqMmhwxEWImHKnZgV1WBxa6vjHIJ6S7RP+SHQfOqVWPjFR8TcfGbQpSSrG482u1QTB2RgRPuDa+KSF7TY0r6oIRkUla5JHSE5zxAa9Eqh5PNq1STYfiVCV1TtAb7mOmA8v4aL3MohvqYXb+le3uYHziqcP4jVoNyNAGwgECYIIDg8wmx/tgjO8drP661X3EkD/wAIGC8PcesYXUZ8GKsSUD3Ef+JMnRo0hoZUdQQATzPvYgXJM7xbFI8S54N5YXZUETvJ3MdJN/rgxKIUamtaT0Me/wDvrit5zMa3J7n/APgwTCuJi5chZrMBQ4nQ4FGJkbDiGZxELRsEI2A0bE9NsMqZSRC0bDLgpBr0tR0jXuBMcrX/AN98KFbDDhFQCtTkagHUkdwDcfacRnF4zDxGnBno6VDlTr0KWKlC1TW6wwIIm5clTHKAB73jiuoFCmF3JlhOiZAUAEg7rSXcTaO+OuA8QVsySCiOpV2RF1BpqIulj6JAboLRh7m6ak1ddLzDVYFQCQbOzgr7gVlHvMSMYbITNH5T0kuWzQqMFTkBQUTTc2E29S8ya9w15JIMGJXv4UpuSQ70rkc8VEmY0619O0QRNsFZbLkE8qcu6s7o6q0SGpsrmLDaV98DU81Uq5s+SCPM00xULERpXU76hc8oIuBt3xZ25hY3dCShqc5jwxWpDbWom9PmHf5/b6jD7LUhUyyE7ikAto5tdSiu+0axb2HbBoUUUJZizDdwyU1BG4sCO3qBOFub4ipDP56uwWVpqG1alDwJA0nnZDYD07YngSc2pbKoDdpLkQhzD1EhQzDlBPSoaZZQfY3tsy98ee5rgrVq7F9S01JRQBzvp30A7LMy7QB74t+SrXrnX5YXToYxdnVGKKCRNqatuPSe+AamWVg2uooUkF2AepUtdQzkqCTFqYBHt1xF2IOLM2MGu8XZykKWWOkaSC9MBdlEKGCn8xJe7n1FbQNwuJ0tFUqTNkb/ALkVh+xwypqRq8wmTpKaokSDp12BXYGFILRaAJwp45nBUzNVx+Zyenx0+D+2LMa83Ac0esEykPmwDfTTqaR/Oy7/ADFvrhdwTiZTL1aQsWcE/A0kg3vOiPvhn4cy2vP0uxqEH3ASCP2OJa3hpay16dFedS9RQOuhmkHvykxtP9qCSx/zDzpt2+6xz4wXyeHZagnNTszMmxYjWJjedTH/AKR2GO/8MkqCo9MHUjr5k9ARABB+Gv8AAwp8EcVXNZd8jXN4JpHrp3ge6nmHtOHHgfMfwOdehmBp1Qqv09Ugz+hp36EDAsKcNNLTZVyaF8IHmHP79f8AEU+OfC3l519BUCoFqEbQXkN06spP1+mIc1wQk0qtZjUZghBMaTp0wDvaI6dd73eeK383N121TDQLiwRdFjFrhjeYJP1tXiDgH/0ojmoaCIG48umrgT/STHt0wZFk1MAdGEU+OeFJmMtQzdMtpG4F41xciLEMuk4G8EFguaWpH8OVVmm3qDTEzEKDPxgzwdxRXSplKpJFVSyj6Q4B+OYf0mwxVv8A/TfL0s3k23LBZ7LtUj2YBNv1HAH5g028Oc5NA+KuV+1/xEqVTX0QYSlXRr2kMbwe50kxgnjdd1rOShhKjq6gAEcxAO3sWnuxwwzXBvJ4WHIhndXN9wxIUd9iDH83tjjjaxmazE/5govH9aFj/riRY5i2kcpZBogCv1lXz9VWcMpmSNQ2IJ7jpPt74jp1uYsY7AD98Ms9k1cGyz0MXHwcb4OtBISvRJFwKiFie/Mk3/6Y2Fji8NuFCPaXUDHlOVl568ev0glKWIkG/wCUbn7b4sC5U0crUqMIc02Cr+kNy/ck/YYMPDMsVJotTP1KkRcb3B+uE3GOLM6eQRJ1AF9lIBkSe+0xbHLjC83J+I/E31CDGnA7+sQobnsR/bGFtO9x0/8AWDmehSUywqseiiR9zYfucI8/xEtYAIOyj+53OJcAmxOw/EfCwjHVkd5xxTiOoBQeUAfUj/QYUE47qvOI8D1mOzWbg+OlOOcZOGwaisIRsTo2BEbEyti9WlZELVsT0apBBG4vgNDiZGxcDcCpcvDGaCV1YbVFdfhipge3OFxfqvGEaqJs66jpizHWlVWH8ppUVt3OPKeAcQAYU3aFLAq36X6N9wMem8NSlIeonOdCllJEEGKZHTZgATPoYbTjKypsapqeKuVQ561FaceqUK70WIqJTchA5uEHp0OOZTEdYviyZLjNB9LNrRlJIZ1D33tUpw0d9QO+Kb4vyvl1VqKT/wAsna6j8MnsSkL8oRiPhfBHqENmNZkavLkhmXu3/LpxNzc9B1xVNFlwPjDtx9J6HnDTMP5o0uYDU21MIIJAazQouVYNAEyu+FOdzKec1MucwRYkotNQFuzNVYFoG9toi84CyFVaykUlDFStlBAFNZOgL+SmX0TNyAxY9BPkeFIIFQmoXZiFQgeY293MjR30yL3MwDBFzL2i+JrM59GrIjSlHVpJQgFfMiAC0wSCDa8fGIeM8bXL0yAvlgMyBFB1qy30tUI0psGlQWbebY1naK1qnnImhWghSB5aup2JA5HRgRzcrCDImMR8WoSHVlMSaT9Yh20MTsHRioF5KkdBiFFQ1ABBPSIshnHfXXYiKSnQB6QznT1uzG5JMkxgHzMdZ3MhVWjTbUiXLCYd+rCenQe1+uBRUw/jx0OYOfKrt5ekbcEzYo5ihWYwqVYb2FRYDfEg4sXhrMEZysp9QLgdP+IBYR1n/e2Kflq6yRU9DjS/sCQQ3ypAPxOGPh9jQzq0635uSRsVcQrg9pC79vbCTqUeWbfGQEdV7e3/AJOfGnhx8pnFzNE6UqPrUrbRU9RW/wBx8nF4TKpxXKK6gJmaQuu2/QfyNuD0P1kXxznYyOoqpmpTB1XE85Nu/LGEfC83UyopZilA1iV1SdQ6o3eIv16/AuRdGAni4ANQvS6mslQZs3RDWY1lVw+5Ou5gxBHUdfmZ9WzefSmazuQFCIxnt+IIjvaI/wD3ij8Xy9LidPz8sdOYXTrpk3MbAx1tCv1sDHRDT4jms66ZUiGpwHYgiAhaGqT1UORHUkdTOBDFOOvpNH8Ni1X52MhR/wAh6e4+sRcQ42aGcWrTEBHV1H8s+n7SPr7YsHjimn8VQzAM064UMfYQD96bD7YXf4p0KCeSlHfLr5dQjrJ1CTN2Dap6DVGBKeaOY4MsmWy9QL7hdh/4uPtiSvloxXSui6mk+VrH+DLf/iVWCZRhMDXTFh0XUY+JYbYp+erE1BP5aNBT8ikD/wDljfiivVzD5danKKrcqmZFNSC9Q9ADf6L9wszmtTs36mJ+h2H0AA+mCB3QSngsRd8TtquIXq4heriB6uJ2wN0lqVsCVquOalXAlWtiQIJMytVwBWqY6rVcDM04KpWTMxmNTjJxNQZBjMZjMMSmbDYlVsQ42DggZBELVsSq2BFbEqti4GVkQpHxbvCvjo5ZWp1k86kylfy6l+NViPa3cR1patiZXwbKrijIBI6T1nh/H6OaSaetWWJX8Nn2t6yBKnZ1EwTYHdjTKMkfwxKg6merrVSZiSSxLv2J+648ap1SNiQfY4ZDxDmCQWrO0GQHbWs99LSP2wodIb4PEYGfjkT0Fc0uXaoz15DsDZpVtMxO7VmE7KYEerFf4z4iq1y2nUFMAkmXbtqIsFEWRYVbbnC0eMKp9aUHP6mopq6ncATv1xJS8XVFHIlFG/UKYJFogSdIHXbAfhslxzHq8Q8zAky0ZHiwFJatUBQ6yTUFjVTkeJ3FQQZg3Fr3FdzvH2OpadkMjYAwYn4Bgdz0nCavnWqNqdizdyZxyHwwmALyeYm+bcTXAhQfHYfAofHQfFxgAwoPg/J59GC0swxVR/lVh6qf8rXuv9o9hCgVMb1/X5wtlxBxLceVsZ3L1lu8TVawyfl1gH51anVW6sFBBJPRoO0f+8S8Tznl8FpkAatNNRIBglrmD7T98V3hHHatAFVYNTMzSqAshHwdvphl4pzj1cmlOnlmpqGDcnPT0gNGh1PvhHbtJuOZtSMmEIFo3ftE3CM3mROZywceUQHK3A1SYYDdTpMgiO+LZm/8SXqUAtCkUzNWFYgAgmI1JuxaIA1THc4n/wAN6JpZN3A5mqTEXIQLy/Xm+uLLluH0KVd6qU1UlQZFtMlySOmwU29/rKg1YiVSq0fAv/06vnc9epTYqu5Qjmknq8xN7SRiq+C+NrRSulSkagcKQsDTqTV6p2W4J32x6bnuJJcu6qIsTA0r9fzMYMW6T7+bcZz9HSaVBYUnU5BJ1GZiTeAevXE7T2hgVzIa3E2qs1eq2qpUGlegSn2VegOwHa/5sBvVxA1bEbVcW7ahXJWq4geriN6uB3q4ip26d1K2BatXGqtXAzviCINzbPOOcanGTjp03jManGTjpEhxmMxmL5VMxgxmMx06dA4kVsQ47GCBkESdWxIGxAMSLi4GVkScNiRXxAuJFwYMipOGx2KmIBjtcFOk4qY6D4hGOxiJMmD4614gGO8QZIMmD435mIRjMAYUn14YcN8RVaHpaR+lpj9iCMKsZgGUHrDDEdJaqXj+quyLPUy306fsSem2A8340zDiNSoP5Fjv1MxvaNumK/jWKvDUdoZcmEV86znmYt8kn++IDVxycRtjp06apiNquOWxE2BM6bergd6uN1MQPgZ007zjmcZjMROmYzGYzHTpmMxmMx06f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s://encrypted-tbn0.gstatic.com/images?q=tbn:ANd9GcRxjA0UrgfdGquUKPYzGZjWJHFI63uSh7aJduu8G6-VnOPT5E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78" y="3904756"/>
            <a:ext cx="2823032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encrypted-tbn0.gstatic.com/images?q=tbn:ANd9GcRvP7IPxpIedovjqbJ9UJjNawNHmb1jk5B00xh-Yu6Ef0EbW9S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02" y="1556792"/>
            <a:ext cx="2162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encrypted-tbn1.gstatic.com/images?q=tbn:ANd9GcSHnPH5XiOq9PTpCR16hNJPb3asbewjzq3Me1g-eUzbURCldxpe-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28217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encrypted-tbn2.gstatic.com/images?q=tbn:ANd9GcS2bgt22vqrHvzLbhRuEmjTkBxiAXb03pMcy7YQ_nn_AIuvm0U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369" y="1547664"/>
            <a:ext cx="21526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encrypted-tbn0.gstatic.com/images?q=tbn:ANd9GcT0SIj8vqphkl3vg22eknPUcveplfc_bxcawNNgzvK0sHHkNvg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114" y="3861048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s://encrypted-tbn3.gstatic.com/images?q=tbn:ANd9GcSok_Fp56eYeUIDknNhf3I9g7sRTHhBGk_7Yu3kfoLR2gI7w25B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038106"/>
            <a:ext cx="2743783" cy="205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62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12" descr="D:\Documents and Settings\User\Рабочий стол\images ка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97" y="3861049"/>
            <a:ext cx="3635542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Плетение на тенерифе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data:image/jpeg;base64,/9j/4AAQSkZJRgABAQAAAQABAAD/2wCEAAkGBhQSERUUExQWFRQWFRgYGBcYFxUYFxcXHBgYFxgYHBcaHCYeGBokGhcYHy8gJCcpLCwsFx4xNTAqNSYrLCkBCQoKDgwOGg8PGiwkHyQsLCwsLCwsLCkpLCksLCwsLCksLCwsLCksLCwsLCwpLCksLCwsKSwsLCwsLCwsKSwsLP/AABEIAMIBAwMBIgACEQEDEQH/xAAbAAABBQEBAAAAAAAAAAAAAAADAAECBAUGB//EAEMQAAEDAgQCCAUBBgQDCQAAAAEAAhEDIQQSMUEFUQYTImFxgZGhMrHB0fBCI1JykuHxM2KCwhQkshUWNENjc6Kz4v/EABkBAAMBAQEAAAAAAAAAAAAAAAABAgMEBf/EACcRAAICAgICAgEEAwAAAAAAAAABAhEDIRIxBEEyUSITQmGBFCMz/9oADAMBAAIRAxEAPwD1Jmn5+BSykCwRHADU3hCAPqpAmaZMGNVBzCphxA8Uwkn8KAGL5FwoNcPJWB3/AC2Vd9QA2EoARAPeU7gfRRpUyiMZFvyUAQzD8Ce0zZTNMCUJ7eRmEAJoknnsVKnO/wCBTy2QXPvqgByNQd/ZM5l7EeyG+uIj6oNTGU26uDY5kD5oAt22upEBZL+kWHH/AJrPCfkgP6W4eP8AEE+f2VcJfRXF/Rr1Hb8tPqmzWsBKy/8AvThyP8Vs8jP1RKHG6TtKjCeQcPlKHFr0KmXWt1HqowNk9KoCfGEnti4Ig7/RSITAeX5uh54On53KTvz82SpjYjzQBJ7xoNfkoPdqUury3GiTqkDTf1QAM09zKgaWsmeSI2pOlkn1IuUADqsgaWOgt80J1I7bDRSLjpyj88EnvtrJ5IAEKxg2tpshvaI1v9URmt9Jvb3UMo190gIBkiVAvk7nuR6rYE270A0gb/VAiDwJ/SkjDCDuSQM6ZwMlFBhswlt3qIpzabJgMxsk3lOHQLaqQZGqTTzQBCTOihRpxYoov4ymc/8AOaAFlEnVCfRjSUZx0KiSSOSAIscINr9/zQqcGZ5fVZvFePU6HxkZos0a+nLvK4nifSmrVkA5GnZuvmVtjwyn0aQxuR2fE+k9OjLXOzbZRd3nyXO47p24yKVMNB3cZPoIXKkylC7I4IR72dEcUV2WsRxms8majr7AwPCAqjpOvv8A1QKuPa1wYZBOkD6qvjOL0qTg174J7iYuBJgWEnUrXS60a6iXY700jmk0X180ntA3n1T2Ma3NN5rC6UcTfSYBTs5x1B0uLe6s8CxD6lBjn/EQb8xJAPop5b4k3ujZo4h7Pgc4fwuI+S0sP0txDdX5x/mE+4grCUsx8UpRT7QOKfZ3PDunjDaq0tPMXH3XQYbHMqtmm8EcwfbuXk2YIuHxT6bszHFp5g/krGXjxfx0ZSwr0euUmnf7odSSY2AXH8J6dGQK9x++BfzH29F1NLiLHgFhzg7g281xzxyh2c0oOPZPOAbeCHJLr25clOI5H1UA6Z9vBZkivoJkqJcBaTPciVHwO/RAcAbbz/fxTAdr5Nve90qlMtCM2wFgfzRAf4/1CQCm1wdEE0PJHFbkYtf8/NEz5Ou3ogCDZHM96dSFZu59AmTA6QjmpF8CBpsmabxspZZ9dEARElTBO/moudmsBCcnYIAUXUHkG3oiEDXdBFSHagpgI6QeXO3quT4/0w6uadEy7Qu1DfDmUHpV0p1pUTA0e4fIfdcY4rtwePf5SOnHivciVasXElxJJ1J1QwEmifD5qUrsb9I6RoTZVV4pj+ppmpBMaDSSdL7XWfwnj1SvTc/q5cHAakTLZ3vafNRaToVpOjYK4bpFQBxZB3ye5YPuu3YSQCRBi41julczxnh73YxhDHFp6u4BizpMnQWG6jKriRl6N+tUeCA1gcNzMR5eCKVMtUcq1o1OU6bPjqo/zH0hbvCqGWjTbyY35IHG+j4xGXtluWdpkGJ3sbLTa2BHJZxi+TZmk+TZAhY/SjiT6dMBhDXOMZt/JbRXNdMjal/ET6CfojLqLHN1FlzgOIe7Dhz5e+XRfWCRE+WqvYau4iXNymdDfzQuD0ctCkN8gnxIk/NWiFUVpWOK/FDzKucN4tUoOlhtu3Y+IVAhSa6UOnpg1Z6ZwXj9PEtj4Xxdp28OYWoWBo2Mxp3LyOlVLSHNJBGhC7votxwVuy52WoBvvtZcObBx2ujlyYuO10btQAC97/n53KLWnUaclYLmmxud42KhoY2+a5jAFUrSYGkd3zQqdEA3NkV3PTyTFwHgdEgIvg6a/XmhukSNSdyVOo6LjX6J3PteJ8EAQaDHJMokE8/JJMDqi4SnLBIUsiE4jVMCZ1+aG9xCcv7oSqH8KAIuqGL+y5bpdxzqminTPbMyRq1v3P0W/wARxjadJ1R2gHr+Gy8sxuKdUe57jJJ/sPDZdPj4ubt9I3ww5O2V3FC1MbDX7KVV0BSpUbQvQk/SOtjVKeYEHQi+yFhsI2mIbpM3M3Vl1Ejw2UcqSGZXSRv/AC1TuE+hlUehjf2b/wCJn/1MW1xDBdbSeyYzNInWJGqrcC4QcOxzXODi502mB2Q36KGnzTM2nzTL5CWxT5hsQUgtDQrYXGCoCQHCDuIRSEPE4hzSAGF86kbKwKcpDKddtTMMmXLbNOut/ZFLUq2Gqh4MgU9wQZ+SmQhCB5Fm8X4E3EZZcWls6XkGxCu1g2oC0PvvlNxdEo0srQJJjc6lJpS0xNXpkGsgADZVeJY5tFhe7wHeeSulYvSx3/LnvLR7pTdRbQpOkQ6PcXdXz52hoEXAO40iTP8AVarj/dZHRWhFEn957vQdn6LWqzByxMGJ0nZTC+KbFjvirJzKnSquY4OaSHAyI1Cq4V7y3tgA8hyVgfmitb0Uei8A4u2tRmYeLPHI8x3LZzZgDrGhXlvC+Iuw9UPGmhHMfdekYTEl7QR8JEiLiNZXnZsfB66OLJDiyxlOlpCE6oCdNP76Kw/x2CCKd53N1gZCdUmwHfoodZJuIUyMxMa+KHa87/29UARNQC1klIFgsQkgDpnMgIYH53qRKaoUASBQ33F/RSLr+STqgA080wOJ6dcSu2iDYDM7x2+/ouPKu8VxXWVXv5uPpt7KhVNvb1XsYYcIJHoQjxjQMCSPXyGnuZ8lYhCo3e6NGw30E/7goMxpNQsyOET2jp+FHspB1yvThz8rAHFrDMgbm0TzFzZdWue6Z05pMPKo0HwKnIvxZM/iy50Yk4WkSS4lsyddT8tFq1RdZfRgRhaX8P1K0nVATEieUifROPxRUekVaOCYwktFzrefK/inwdZz5lhZGk7qxlR6LLEok6VjekQyZe8+ybrXbOI8LKzQwb3mGgkrYp9D6pAJgSPFZPIl2zNz+znnY2rEdY+OWYx6SgOr/vD6Lp8R0PqgWg/niufx3Dn0zDmwiM0+mCkn0UWYVjSXNaATqfdSITAkFDqYOXh4e4Afp2K0UrLTsFVxjGvDCYcYgQd7C/kq3GOFGuwNa4NIcHX0MbLSNMchITgJtWqYNXoo8PwfVUmMmcoieZ3PqjELA6V8TexzWMOWbmLE62kXAstHg1Op1bX1Hlxc1pg7b7lQpK+K9Ep74lwpJwyUgIKplij8/suw6EcTkGibkSWTpG49b+ZXH9ys8Kxxo1mVB+k38NCPSUssOUaM5x5Ro9UFIG5gDU9yjXcG6b9yZr8wDrAa3jRRxFQWC8k4BRqWnfRNVZP21/CpNeBz9EnP2CAAhg5pKLtdSkkB1XWBMX2+XJEyDUlREcr7KgBjffvWdx6tkw9Rwt2SPWwWt1Ui65vpiS3DkbFw+/0VQVySKgrkkeeuCGR2m+PyCK5D/UP4XfRe36PRK3C6mZrnc6j/AGdl/wBqt2VHgbf2RH+d3vDv9y1jSEfEPCDPyhZIEAhQrYZrxle0OadQRISr1gxpcZIHK5UMNiRUZmAIBkXseSbBlbD8UodZ1DHtzNtkGgjYbW5BEZw9geXgdozeTvrbTZcb0cwwGMFrhzxP+k+677KohLkrZMHaKVTh4dUD8zgRsDZdJwXhvWtDR8TnkeAABJWBi8a2k3M6dYsum6DY9ufWOsbLDEHnHcSPkozfHQsnxO3wfBWUGjKLxraZ5q3l2vCGKRMdq/ibqFS2/lK85s4G7DVoG0qhjeG06ghwB1F+/kjP1Am29/RSeRoCgLPNuOcAdQqAfpJ7J+iwcVWbTBLrAOjnvAXo/S54/wCHzOglj2kczNl565szO+o8V24G5bOvE29lduJaWZwezEzpZNTxDXCWkEdyK6iCIgRERFo8FWeaVFty2m2dyACfqfsuk3OT6TjPiQ0bta3+Z0fUrrmsgAchCrP4RSqPbW1NiCD2THwnv1VwqIxptv2RGLtshJ2KgQlXYS0gHKSLHkeaFhKLmth7sx592wTZYX89LJioYZ0j/U4e5RXLRdAei9GcZ1mHYCdsvpYH5LUNM/1XNdBqs0Xt3D/YgfULrQ4i0XXkZY1Jo8/IqkwIA5jTTvQgwAyZujVaM3OwUKgsC36rMgqVCJKdE6s8vZJIZ1TmT5JRflZQB7kTzVCIl3sub6a0/wBhb94fVdMHdyxOlTc+Hfa4h3kDdXjdTTLhqSPNzTQ3N7Q8CFZJOiBWsWnk4e9vqvaPQKPCRGYeB/2n/pWhCoP/AGdUHbMWnwd2h7/JXcS8taSG5iBYDfuWfsBoTIeCrue2XMLDJseXNWYVDOQ4Zhi3GEQbVart9CxsO8Dp5LoeIYHrWgZ3Mg6haTvhA70AhRGNImMaBNZAA18d0RriCCDBFweRGhlcFxLrHYyS+7arAP8AK0vA7J2sb812j8RTeXUswJggi8xvdTGXK1QRlbaO64H0vpugVzD9A8fAfGND7eC6dtRpGYXESCIIPuvHsFgG0gQ2bmTJm+n0RqvEn0GlzM+sQwkH2WE/HT2tGMsCe1o9a68aG1rKlxPiFKi3tuDTy3PkLlecUeMVXsDs9UAiYLnAjuIlUOIdaRNMjNN82/mVC8Z+2SvH+2a/GuMurkTZjfhG/ie+Fg4elVDnZ3Bzf0wLi/hy8UetX6umX1D8LZdHPeFkcI6TNxFQsDS0wXC82BjtWsb966VxhUTdcY0jVZXa6crgSNYMwuP6Y1f2wF4DJEGINxbzIXW0sExhJa0AnX82XLcVw5qY4NIOtPbVol5PhaEsu40Tl+NHSYDC9XSYwfpaB5xf3RCiwoOatOjRKkCISARDQ/uEOrZp/PH2UtgU8B/hjve75lWCELBsimznE+v90YharoDrugT4FUbyyD6rsdb8lyPQNsNqHcloHuV12ZeTn/6M4cvzZF7sxQzVjvCnVaSNJlQfVi0aXWJkPbb5pIRrg309EkCOqIg80nvUmt5pw0TZMYEVb6IGNwgexwMXBHsrmSFGBEEIA8krUoJHJArU5aQt/pRgerrugdl3aHnr7ysYhe3jlyimeknaszcdSzskaub/APJsmPmEbh2J6ymDuLHxRAy5Zpm7TTycNfv5lZrXGjVmOw/UcjuPI/NKS9lGo5RlWAAYIuDuo1O4eyAM/C4R7Xuc6qXNOjSLC889ha0K0VPKkWoA4fiNH/n451KJ9/8A8rr24RgcXhozHeLp38MpOeKhYOsEQ6+0x3GJKMojGrIiqbIQuT6YcSrte2nSdkEZpBgn4iROwGVdcuM6bWqt/wDaf8iP9ynL8RZPidJwh7nUKTnnM4saSeZIVqE2EpxTaOTQPQBELVoi10c9xunWFKsXvaaeU5QBcSRG2w8Vn9CcPd7uTWN8zLz8wtzpHhXvw1RrAXOIsBqb3hV+i2BdTpOzNLS55MGxgANFtrBZNf7EZvc0a2VJ2ir8QxvVNzZC+8QNu8otOtmaDBEgGDqJ2PetTUiUN7huQJ70QqpjOGMqlpcDLdIMd8eyGAcNvZVcccwLR/B5nX2lXMVV6ts/qNgFVo04Mm+TXvedfspW2ImW38AAokKYbbv/ACU9OnJgLUDuOhOC/Yk37TpHeBb6LpWARBO8qpwnAGlSa3Qho9YujtpySNfqvFm+Umzz5u5NkC+LD4T7bf1US4G4m/qpupaWOiHUMWmD+clBBDJ3JIrcLb4j6pJAdLmERzRGgBCAvZO5noqAbrJ0TtcTKkW2snBgaXQBz3S/AB9IOF3Mv5brg3NXrT6YcCDuvPekHBzRqGPhNwe5d/i5P2M68E/2mFWpSLWIuDyKr4mgKrCTb97m1w3/ADZXiEGo0tOdon94cxz8Qu86TN4djTTcadTb8nwWu6nuFSxuAbUaHNP8LuXce75KFLiRpClTewCQ8uN81nwIMxEdyyegYfE1202lzrAa/JDwmLbVbmYbXF7XBg+6uhrajbQQfy4Uepy2AAHICAiwIQoEKZp+iXVpiI5VSx/AaVeDUaSW6QSLEgkGNRYLTrhrS1ozTka8kxHa2CabKXTQuwGRAxmLbSbmfYWFhOqtEp8NTa9wD2B7YMtcJaYaTf2TZXoq4XENqND2mQbgp3BLDVZa0wGgj4WiGjuA2CVV0AnWBMDUo/kERIQnNQeG8RFYE5HNgxB3Wi50U2w1pL6pbmIMgBgIAvGqTYWU8ik6KbczkTEV20xLjJWQ4urOzOkMBsB+o8h90d6QCY51R3WHU2YPr4D5wrJYBDRo3U83IuTLyzkbaMb+eqjliyuMaEQIW30R4Z1tcEjss7R8tPf5LIZTkgBeidHuFijRAcO04gn6DTb7rHyMnGNfZnllxia1Ui15PJM4zo2/knDL2GiRM2BheUcANrybX/qhZGzOvNGNXttpwZLM+baJiPHdM9hCQATTH4CmTmke73SQB0zDusv9riKjwyo6jSpuyAsDC+o4DtEueHZWAnLAAMtN4Wq43sqfDKUB8XHWPdbmTmIPIgkhMAdHCVmPaDW6ylDpzNb1mYxl7TQGka2yg6XKhi8TWfWNOllbDGOdUfLsuYuADKYgOJyuklwi1jtpzcTqdO/nZUqH/iq237Kh866AHw9J9MVHVqxqAAH4GtyhuYujLrM+yyn8Nr4ijnqVn03vbmbTZka2nN2tMtJe6CASTBIMALexYzU3hxgOaQTyBESlSaQxs65RppoE0xp0eY8QoOY8NeBmIJkCJgwTHNV8TXexwpUjkcGNdUqw0vBdOVjMwIbAFzH9Ow41w5uIxWVmtGic5vAe9zSxk6Tla5xGolvNczjOHuFapYzDZG4tGm4XpYsqyKmdsJqaM2pUrgyKrqjSRmZUDCY3yuABaUsa0OFE02sJyvgvbmNMB94YbEzFja03iFe/4RwaXEQ0bmwnYCdT3BVcbR7dEtOV2Spfn2xYjddDSqkaUujOp4rFU8xfWfVaGk9rLlteMoaMpj5LQ4VxNlS7x2Q0vMakAaeJJA80ejUBzh4yu6t9xdp7J/LrMo8HHVS0luaiBIuP0ukjUGyhxrSCqNihRxT2hxdVpzcMpNy02DZoGWXRu50yZNtE1bD1A9oIl+XPOWCYIF285ja657/smqwAhjntOjmOc4H0NirNI9SQ9zMjnCBmnORvYnMBIF1CTRNF3GGsKsCs9p6triQ2nJJmxzMIAHcAqNPD121X1q1Y1KFNjnuaQ0PfaGs7LQB2jqNhHetinxhxq5gSR1LAbB3PYg81bxPFQ6m9j2UwXN3php17gFPQtoxhisQRJrOpk/ophjabO4DLJ5Sde5HwFN5dL3NJOb4RltlOoFp1WrUxoOmHpmdMrKhnwh10EcRDamXIxroMgAEjskwZJg93emq9Fa9GRwOmf2Nt2/NNRY98ucZJc4Se5xA9gm4ZxqBS5S359ypU8RVIhjXulzvgaTq4mLDW+ipWNGpjKoY2k0u7J6wkWuQbd6z+I8ay0mdW1pPWuAzjMAcjb5QRPhKDj8HUmi15DXRUkSHOEmQCBN42VpvCIp04B/xnEk3d/hgWGyONr+wKeFfiajx1lZ7sxtTIZlIOxaGgNaiyGmwGe4j9LBMenuVoYSi7NmDTTpMOZ9R4I7Iubnwi6zMGZaXRGdznAbw4ktnviFpGKTpAqT0OGR3k6nmrFfGvZTpNYGHMXnttzCxF4/UeQNvHRLFYbI7Lma5w1DSTHjZavC+C9Y/D5wcv7We/uCMk4xjbFJpK2X+iXCq75q1qz3sAMNeGZSb3Aa0AALqeH1+spteRZzA4xrETA+SLQYAA1ghoDrbRBVbhDwMJT1H7EX5dnULyJy5OzhnLk7I4fA16rQ+pUq03ESKbMrW0xqGmxzuAIBJJEgwAjVKpY5rH3cWucHRBOUtFxpNxsqlDhNPIzskmBLs7yDa/6kWlwamyqKgaBULSASSTltMSZiQ32UEFXGU6pqsY2vUbNPMXNbRzE5oAOZhaABOgCtYOmQ0h1R9V0/FU6sG+3Ya1oA8FKvhS6sHDTqssjY5gY9FNtIb6eEeeiAIhxFuyPzxTJnUr7D3TpAdNE3VLFcGY92Y52O/ep1KlMn+LIQHeYKu0wnJVAZuA4JSpPNQNc6pBHWVHvqPDTBLQ55Ja0loOUQLCys0OHMY+pUaDnq5c5L3unLOUAOJDQMxs0AXVnxShICLmrMq8BpmcrqzAdW061VjfIB3Y/wBMLSqKOWNEwBYLh7KNMMpsDWyTA1JJkuJN3OJuXG5WdxzozTxN3S1w+F7S5rhv8TSDHdotmbd6GaZi6E66GnR5lxLosaVQOfneRdrn1H1ANpbmJDTBOl1TdhwXh5nMGlouYAJk9mY13iV6tXwzXCHAHuiy5rivRTdn8v2P3Xfi8iPUjrx5ovUjkKlMOaWnRwIMEix2kXChRw2QAU3FoAgC5Eed1dr4JzCQQq67k09nR/JXGGAdJbUYTqaNWowH/S0geynh+GUJJaQ5x1NYF7zyBqEl2+5RpTlwOoB8Qp4IVEh0bovIOR7XDR2HxRYf5T8kRnQ6kBrjRqZe1lUmb3dmkqDQ3l6EorS3Zzh4EfZQ4e0TRUd0NYAQ2tjWg6tYx7B6CqAPJV29FGsEMFeL7MZrqZkmTJvqtGpU/wDUf/N/RVntHNx8XfYIjAEiozo/TYAMrQBbtVC4+gQnYOkJipU7WraT6jAf5TKtGk392fGT80i7ktOKKpFRuFDSDTpinAIFzodeyDE95uo18G10F5c4tJI7ThBIAJgGNh4K0SoQToJTpBRUrYQOjO6o8DRr6lRzf5SYPmitpk6LTwPBKlUwB9vVddwrowyl2nDM4acgR+alYZM0MfXZnKcYHO8B6Ido1KmYB5kyXEuPmeyLrsafCaedrwDmY0tbDnZQDr2JyzbWJ71da0RH0TOZbw5LzJ5HN7OOc3IBWoSwtM9oEGHOab/5mkEeSDhqIpMDGCGsAa1sk2AgXJnTmZR6gdMpOmwhZkGceEU5LgalMnUU6tRjefwtdlnviVPB8IpUiXMBzHV73vqPImYz1CXZZ2mO5X2m3ehxvugCpjOFseQ4l7SBqx72HwOQjN5qeDwDWMytzEFxcS973uJOsueSfLQbIxMaj3TF9rfNAiBoBOm/4hJIDoT3JAJAJAqhiTjRRKWZAEpUXFO0pkAOCk5IiyigBG0WTOClKeUAUsbgGPs4T5LFxnRNrvgMHk7T11XSk3unEK45JR6ZcZyj0zz/ABPRio39J8u0PGyz38NeOXrH/VC9MqtjRBOGB+IA+MFdMfLkuzZeQ/aPNXYKoP0O9CR6hBcwjUFejng9MmcjR4W87IbuEN5vH+t3ylary19F/ro85KcUydAT5FeiDg7Zu6p/O5TPAqR/ePi533R/lx+h/rxPOv8Ag3/ukeNvmiUuFvdoJ8AT8l6NT4TRboxnoCUU0fzRQ/L+kS/I+kcRg+iD3Xd2R/mP0H1W7g+i1JmvbPfAE+G/mtiPnupBw3WE885ezGWaTA5A2wEDuFvTZSL4EaHzTtpXse9SqtB8lgZAASk6sLWlEDdkEwEgHBza2UYKJk7rKD7jXyQBAmDP55qRlDq0xN04pnnP0CBAi69/umBtsiEX0kqDt9kAR6uUkwnmkgDoyhj6pJJjJtU0kkAQdoUx1SSQAjsmb9E6SAHYmpb+KSSAHdqoEXCSSQEnbKMWH5zTpJgDYpO2/OSSSAGKhukkgCVRM3XySSSAFVFypPFvVJJMCDRb85qRF0kkAMFVdqPD7JJJAGdunYNPzZJJMRVae0PH6FKv+eoSSSGKnv8AnNMwX8vqUkkxAyEySS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SERUUExQWFRQWFRgYGBcYFxUYFxcXHBgYFxgYHBcaHCYeGBokGhcYHy8gJCcpLCwsFx4xNTAqNSYrLCkBCQoKDgwOGg8PGiwkHyQsLCwsLCwsLCkpLCksLCwsLCksLCwsLCksLCwsLCwpLCksLCwsKSwsLCwsLCwsKSwsLP/AABEIAMIBAwMBIgACEQEDEQH/xAAbAAABBQEBAAAAAAAAAAAAAAADAAECBAUGB//EAEMQAAEDAgQCCAUBBgQDCQAAAAEAAhEDIQQSMUEFUQYTImFxgZGhMrHB0fBCI1JykuHxM2KCwhQkshUWNENjc6Kz4v/EABkBAAMBAQEAAAAAAAAAAAAAAAABAgMEBf/EACcRAAICAgICAgEEAwAAAAAAAAABAhEDIRIxBEEyUSITQmGBFCMz/9oADAMBAAIRAxEAPwD1Jmn5+BSykCwRHADU3hCAPqpAmaZMGNVBzCphxA8Uwkn8KAGL5FwoNcPJWB3/AC2Vd9QA2EoARAPeU7gfRRpUyiMZFvyUAQzD8Ce0zZTNMCUJ7eRmEAJoknnsVKnO/wCBTy2QXPvqgByNQd/ZM5l7EeyG+uIj6oNTGU26uDY5kD5oAt22upEBZL+kWHH/AJrPCfkgP6W4eP8AEE+f2VcJfRXF/Rr1Hb8tPqmzWsBKy/8AvThyP8Vs8jP1RKHG6TtKjCeQcPlKHFr0KmXWt1HqowNk9KoCfGEnti4Ig7/RSITAeX5uh54On53KTvz82SpjYjzQBJ7xoNfkoPdqUury3GiTqkDTf1QAM09zKgaWsmeSI2pOlkn1IuUADqsgaWOgt80J1I7bDRSLjpyj88EnvtrJ5IAEKxg2tpshvaI1v9URmt9Jvb3UMo190gIBkiVAvk7nuR6rYE270A0gb/VAiDwJ/SkjDCDuSQM6ZwMlFBhswlt3qIpzabJgMxsk3lOHQLaqQZGqTTzQBCTOihRpxYoov4ymc/8AOaAFlEnVCfRjSUZx0KiSSOSAIscINr9/zQqcGZ5fVZvFePU6HxkZos0a+nLvK4nifSmrVkA5GnZuvmVtjwyn0aQxuR2fE+k9OjLXOzbZRd3nyXO47p24yKVMNB3cZPoIXKkylC7I4IR72dEcUV2WsRxms8majr7AwPCAqjpOvv8A1QKuPa1wYZBOkD6qvjOL0qTg174J7iYuBJgWEnUrXS60a6iXY700jmk0X180ntA3n1T2Ma3NN5rC6UcTfSYBTs5x1B0uLe6s8CxD6lBjn/EQb8xJAPop5b4k3ujZo4h7Pgc4fwuI+S0sP0txDdX5x/mE+4grCUsx8UpRT7QOKfZ3PDunjDaq0tPMXH3XQYbHMqtmm8EcwfbuXk2YIuHxT6bszHFp5g/krGXjxfx0ZSwr0euUmnf7odSSY2AXH8J6dGQK9x++BfzH29F1NLiLHgFhzg7g281xzxyh2c0oOPZPOAbeCHJLr25clOI5H1UA6Z9vBZkivoJkqJcBaTPciVHwO/RAcAbbz/fxTAdr5Nve90qlMtCM2wFgfzRAf4/1CQCm1wdEE0PJHFbkYtf8/NEz5Ou3ogCDZHM96dSFZu59AmTA6QjmpF8CBpsmabxspZZ9dEARElTBO/moudmsBCcnYIAUXUHkG3oiEDXdBFSHagpgI6QeXO3quT4/0w6uadEy7Qu1DfDmUHpV0p1pUTA0e4fIfdcY4rtwePf5SOnHivciVasXElxJJ1J1QwEmifD5qUrsb9I6RoTZVV4pj+ppmpBMaDSSdL7XWfwnj1SvTc/q5cHAakTLZ3vafNRaToVpOjYK4bpFQBxZB3ye5YPuu3YSQCRBi41julczxnh73YxhDHFp6u4BizpMnQWG6jKriRl6N+tUeCA1gcNzMR5eCKVMtUcq1o1OU6bPjqo/zH0hbvCqGWjTbyY35IHG+j4xGXtluWdpkGJ3sbLTa2BHJZxi+TZmk+TZAhY/SjiT6dMBhDXOMZt/JbRXNdMjal/ET6CfojLqLHN1FlzgOIe7Dhz5e+XRfWCRE+WqvYau4iXNymdDfzQuD0ctCkN8gnxIk/NWiFUVpWOK/FDzKucN4tUoOlhtu3Y+IVAhSa6UOnpg1Z6ZwXj9PEtj4Xxdp28OYWoWBo2Mxp3LyOlVLSHNJBGhC7votxwVuy52WoBvvtZcObBx2ujlyYuO10btQAC97/n53KLWnUaclYLmmxud42KhoY2+a5jAFUrSYGkd3zQqdEA3NkV3PTyTFwHgdEgIvg6a/XmhukSNSdyVOo6LjX6J3PteJ8EAQaDHJMokE8/JJMDqi4SnLBIUsiE4jVMCZ1+aG9xCcv7oSqH8KAIuqGL+y5bpdxzqminTPbMyRq1v3P0W/wARxjadJ1R2gHr+Gy8sxuKdUe57jJJ/sPDZdPj4ubt9I3ww5O2V3FC1MbDX7KVV0BSpUbQvQk/SOtjVKeYEHQi+yFhsI2mIbpM3M3Vl1Ejw2UcqSGZXSRv/AC1TuE+hlUehjf2b/wCJn/1MW1xDBdbSeyYzNInWJGqrcC4QcOxzXODi502mB2Q36KGnzTM2nzTL5CWxT5hsQUgtDQrYXGCoCQHCDuIRSEPE4hzSAGF86kbKwKcpDKddtTMMmXLbNOut/ZFLUq2Gqh4MgU9wQZ+SmQhCB5Fm8X4E3EZZcWls6XkGxCu1g2oC0PvvlNxdEo0srQJJjc6lJpS0xNXpkGsgADZVeJY5tFhe7wHeeSulYvSx3/LnvLR7pTdRbQpOkQ6PcXdXz52hoEXAO40iTP8AVarj/dZHRWhFEn957vQdn6LWqzByxMGJ0nZTC+KbFjvirJzKnSquY4OaSHAyI1Cq4V7y3tgA8hyVgfmitb0Uei8A4u2tRmYeLPHI8x3LZzZgDrGhXlvC+Iuw9UPGmhHMfdekYTEl7QR8JEiLiNZXnZsfB66OLJDiyxlOlpCE6oCdNP76Kw/x2CCKd53N1gZCdUmwHfoodZJuIUyMxMa+KHa87/29UARNQC1klIFgsQkgDpnMgIYH53qRKaoUASBQ33F/RSLr+STqgA080wOJ6dcSu2iDYDM7x2+/ouPKu8VxXWVXv5uPpt7KhVNvb1XsYYcIJHoQjxjQMCSPXyGnuZ8lYhCo3e6NGw30E/7goMxpNQsyOET2jp+FHspB1yvThz8rAHFrDMgbm0TzFzZdWue6Z05pMPKo0HwKnIvxZM/iy50Yk4WkSS4lsyddT8tFq1RdZfRgRhaX8P1K0nVATEieUifROPxRUekVaOCYwktFzrefK/inwdZz5lhZGk7qxlR6LLEok6VjekQyZe8+ybrXbOI8LKzQwb3mGgkrYp9D6pAJgSPFZPIl2zNz+znnY2rEdY+OWYx6SgOr/vD6Lp8R0PqgWg/niufx3Dn0zDmwiM0+mCkn0UWYVjSXNaATqfdSITAkFDqYOXh4e4Afp2K0UrLTsFVxjGvDCYcYgQd7C/kq3GOFGuwNa4NIcHX0MbLSNMchITgJtWqYNXoo8PwfVUmMmcoieZ3PqjELA6V8TexzWMOWbmLE62kXAstHg1Op1bX1Hlxc1pg7b7lQpK+K9Ep74lwpJwyUgIKplij8/suw6EcTkGibkSWTpG49b+ZXH9ys8Kxxo1mVB+k38NCPSUssOUaM5x5Ro9UFIG5gDU9yjXcG6b9yZr8wDrAa3jRRxFQWC8k4BRqWnfRNVZP21/CpNeBz9EnP2CAAhg5pKLtdSkkB1XWBMX2+XJEyDUlREcr7KgBjffvWdx6tkw9Rwt2SPWwWt1Ui65vpiS3DkbFw+/0VQVySKgrkkeeuCGR2m+PyCK5D/UP4XfRe36PRK3C6mZrnc6j/AGdl/wBqt2VHgbf2RH+d3vDv9y1jSEfEPCDPyhZIEAhQrYZrxle0OadQRISr1gxpcZIHK5UMNiRUZmAIBkXseSbBlbD8UodZ1DHtzNtkGgjYbW5BEZw9geXgdozeTvrbTZcb0cwwGMFrhzxP+k+677KohLkrZMHaKVTh4dUD8zgRsDZdJwXhvWtDR8TnkeAABJWBi8a2k3M6dYsum6DY9ufWOsbLDEHnHcSPkozfHQsnxO3wfBWUGjKLxraZ5q3l2vCGKRMdq/ibqFS2/lK85s4G7DVoG0qhjeG06ghwB1F+/kjP1Am29/RSeRoCgLPNuOcAdQqAfpJ7J+iwcVWbTBLrAOjnvAXo/S54/wCHzOglj2kczNl565szO+o8V24G5bOvE29lduJaWZwezEzpZNTxDXCWkEdyK6iCIgRERFo8FWeaVFty2m2dyACfqfsuk3OT6TjPiQ0bta3+Z0fUrrmsgAchCrP4RSqPbW1NiCD2THwnv1VwqIxptv2RGLtshJ2KgQlXYS0gHKSLHkeaFhKLmth7sx592wTZYX89LJioYZ0j/U4e5RXLRdAei9GcZ1mHYCdsvpYH5LUNM/1XNdBqs0Xt3D/YgfULrQ4i0XXkZY1Jo8/IqkwIA5jTTvQgwAyZujVaM3OwUKgsC36rMgqVCJKdE6s8vZJIZ1TmT5JRflZQB7kTzVCIl3sub6a0/wBhb94fVdMHdyxOlTc+Hfa4h3kDdXjdTTLhqSPNzTQ3N7Q8CFZJOiBWsWnk4e9vqvaPQKPCRGYeB/2n/pWhCoP/AGdUHbMWnwd2h7/JXcS8taSG5iBYDfuWfsBoTIeCrue2XMLDJseXNWYVDOQ4Zhi3GEQbVart9CxsO8Dp5LoeIYHrWgZ3Mg6haTvhA70AhRGNImMaBNZAA18d0RriCCDBFweRGhlcFxLrHYyS+7arAP8AK0vA7J2sb812j8RTeXUswJggi8xvdTGXK1QRlbaO64H0vpugVzD9A8fAfGND7eC6dtRpGYXESCIIPuvHsFgG0gQ2bmTJm+n0RqvEn0GlzM+sQwkH2WE/HT2tGMsCe1o9a68aG1rKlxPiFKi3tuDTy3PkLlecUeMVXsDs9UAiYLnAjuIlUOIdaRNMjNN82/mVC8Z+2SvH+2a/GuMurkTZjfhG/ie+Fg4elVDnZ3Bzf0wLi/hy8UetX6umX1D8LZdHPeFkcI6TNxFQsDS0wXC82BjtWsb966VxhUTdcY0jVZXa6crgSNYMwuP6Y1f2wF4DJEGINxbzIXW0sExhJa0AnX82XLcVw5qY4NIOtPbVol5PhaEsu40Tl+NHSYDC9XSYwfpaB5xf3RCiwoOatOjRKkCISARDQ/uEOrZp/PH2UtgU8B/hjve75lWCELBsimznE+v90YharoDrugT4FUbyyD6rsdb8lyPQNsNqHcloHuV12ZeTn/6M4cvzZF7sxQzVjvCnVaSNJlQfVi0aXWJkPbb5pIRrg309EkCOqIg80nvUmt5pw0TZMYEVb6IGNwgexwMXBHsrmSFGBEEIA8krUoJHJArU5aQt/pRgerrugdl3aHnr7ysYhe3jlyimeknaszcdSzskaub/APJsmPmEbh2J6ymDuLHxRAy5Zpm7TTycNfv5lZrXGjVmOw/UcjuPI/NKS9lGo5RlWAAYIuDuo1O4eyAM/C4R7Xuc6qXNOjSLC889ha0K0VPKkWoA4fiNH/n451KJ9/8A8rr24RgcXhozHeLp38MpOeKhYOsEQ6+0x3GJKMojGrIiqbIQuT6YcSrte2nSdkEZpBgn4iROwGVdcuM6bWqt/wDaf8iP9ynL8RZPidJwh7nUKTnnM4saSeZIVqE2EpxTaOTQPQBELVoi10c9xunWFKsXvaaeU5QBcSRG2w8Vn9CcPd7uTWN8zLz8wtzpHhXvw1RrAXOIsBqb3hV+i2BdTpOzNLS55MGxgANFtrBZNf7EZvc0a2VJ2ir8QxvVNzZC+8QNu8otOtmaDBEgGDqJ2PetTUiUN7huQJ70QqpjOGMqlpcDLdIMd8eyGAcNvZVcccwLR/B5nX2lXMVV6ts/qNgFVo04Mm+TXvedfspW2ImW38AAokKYbbv/ACU9OnJgLUDuOhOC/Yk37TpHeBb6LpWARBO8qpwnAGlSa3Qho9YujtpySNfqvFm+Umzz5u5NkC+LD4T7bf1US4G4m/qpupaWOiHUMWmD+clBBDJ3JIrcLb4j6pJAdLmERzRGgBCAvZO5noqAbrJ0TtcTKkW2snBgaXQBz3S/AB9IOF3Mv5brg3NXrT6YcCDuvPekHBzRqGPhNwe5d/i5P2M68E/2mFWpSLWIuDyKr4mgKrCTb97m1w3/ADZXiEGo0tOdon94cxz8Qu86TN4djTTcadTb8nwWu6nuFSxuAbUaHNP8LuXce75KFLiRpClTewCQ8uN81nwIMxEdyyegYfE1202lzrAa/JDwmLbVbmYbXF7XBg+6uhrajbQQfy4Uepy2AAHICAiwIQoEKZp+iXVpiI5VSx/AaVeDUaSW6QSLEgkGNRYLTrhrS1ozTka8kxHa2CabKXTQuwGRAxmLbSbmfYWFhOqtEp8NTa9wD2B7YMtcJaYaTf2TZXoq4XENqND2mQbgp3BLDVZa0wGgj4WiGjuA2CVV0AnWBMDUo/kERIQnNQeG8RFYE5HNgxB3Wi50U2w1pL6pbmIMgBgIAvGqTYWU8ik6KbczkTEV20xLjJWQ4urOzOkMBsB+o8h90d6QCY51R3WHU2YPr4D5wrJYBDRo3U83IuTLyzkbaMb+eqjliyuMaEQIW30R4Z1tcEjss7R8tPf5LIZTkgBeidHuFijRAcO04gn6DTb7rHyMnGNfZnllxia1Ui15PJM4zo2/knDL2GiRM2BheUcANrybX/qhZGzOvNGNXttpwZLM+baJiPHdM9hCQATTH4CmTmke73SQB0zDusv9riKjwyo6jSpuyAsDC+o4DtEueHZWAnLAAMtN4Wq43sqfDKUB8XHWPdbmTmIPIgkhMAdHCVmPaDW6ylDpzNb1mYxl7TQGka2yg6XKhi8TWfWNOllbDGOdUfLsuYuADKYgOJyuklwi1jtpzcTqdO/nZUqH/iq237Kh866AHw9J9MVHVqxqAAH4GtyhuYujLrM+yyn8Nr4ijnqVn03vbmbTZka2nN2tMtJe6CASTBIMALexYzU3hxgOaQTyBESlSaQxs65RppoE0xp0eY8QoOY8NeBmIJkCJgwTHNV8TXexwpUjkcGNdUqw0vBdOVjMwIbAFzH9Ow41w5uIxWVmtGic5vAe9zSxk6Tla5xGolvNczjOHuFapYzDZG4tGm4XpYsqyKmdsJqaM2pUrgyKrqjSRmZUDCY3yuABaUsa0OFE02sJyvgvbmNMB94YbEzFja03iFe/4RwaXEQ0bmwnYCdT3BVcbR7dEtOV2Spfn2xYjddDSqkaUujOp4rFU8xfWfVaGk9rLlteMoaMpj5LQ4VxNlS7x2Q0vMakAaeJJA80ejUBzh4yu6t9xdp7J/LrMo8HHVS0luaiBIuP0ukjUGyhxrSCqNihRxT2hxdVpzcMpNy02DZoGWXRu50yZNtE1bD1A9oIl+XPOWCYIF285ja657/smqwAhjntOjmOc4H0NirNI9SQ9zMjnCBmnORvYnMBIF1CTRNF3GGsKsCs9p6triQ2nJJmxzMIAHcAqNPD121X1q1Y1KFNjnuaQ0PfaGs7LQB2jqNhHetinxhxq5gSR1LAbB3PYg81bxPFQ6m9j2UwXN3php17gFPQtoxhisQRJrOpk/ophjabO4DLJ5Sde5HwFN5dL3NJOb4RltlOoFp1WrUxoOmHpmdMrKhnwh10EcRDamXIxroMgAEjskwZJg93emq9Fa9GRwOmf2Nt2/NNRY98ucZJc4Se5xA9gm4ZxqBS5S359ypU8RVIhjXulzvgaTq4mLDW+ipWNGpjKoY2k0u7J6wkWuQbd6z+I8ay0mdW1pPWuAzjMAcjb5QRPhKDj8HUmi15DXRUkSHOEmQCBN42VpvCIp04B/xnEk3d/hgWGyONr+wKeFfiajx1lZ7sxtTIZlIOxaGgNaiyGmwGe4j9LBMenuVoYSi7NmDTTpMOZ9R4I7Iubnwi6zMGZaXRGdznAbw4ktnviFpGKTpAqT0OGR3k6nmrFfGvZTpNYGHMXnttzCxF4/UeQNvHRLFYbI7Lma5w1DSTHjZavC+C9Y/D5wcv7We/uCMk4xjbFJpK2X+iXCq75q1qz3sAMNeGZSb3Aa0AALqeH1+spteRZzA4xrETA+SLQYAA1ghoDrbRBVbhDwMJT1H7EX5dnULyJy5OzhnLk7I4fA16rQ+pUq03ESKbMrW0xqGmxzuAIBJJEgwAjVKpY5rH3cWucHRBOUtFxpNxsqlDhNPIzskmBLs7yDa/6kWlwamyqKgaBULSASSTltMSZiQ32UEFXGU6pqsY2vUbNPMXNbRzE5oAOZhaABOgCtYOmQ0h1R9V0/FU6sG+3Ya1oA8FKvhS6sHDTqssjY5gY9FNtIb6eEeeiAIhxFuyPzxTJnUr7D3TpAdNE3VLFcGY92Y52O/ep1KlMn+LIQHeYKu0wnJVAZuA4JSpPNQNc6pBHWVHvqPDTBLQ55Ja0loOUQLCys0OHMY+pUaDnq5c5L3unLOUAOJDQMxs0AXVnxShICLmrMq8BpmcrqzAdW061VjfIB3Y/wBMLSqKOWNEwBYLh7KNMMpsDWyTA1JJkuJN3OJuXG5WdxzozTxN3S1w+F7S5rhv8TSDHdotmbd6GaZi6E66GnR5lxLosaVQOfneRdrn1H1ANpbmJDTBOl1TdhwXh5nMGlouYAJk9mY13iV6tXwzXCHAHuiy5rivRTdn8v2P3Xfi8iPUjrx5ovUjkKlMOaWnRwIMEix2kXChRw2QAU3FoAgC5Eed1dr4JzCQQq67k09nR/JXGGAdJbUYTqaNWowH/S0geynh+GUJJaQ5x1NYF7zyBqEl2+5RpTlwOoB8Qp4IVEh0bovIOR7XDR2HxRYf5T8kRnQ6kBrjRqZe1lUmb3dmkqDQ3l6EorS3Zzh4EfZQ4e0TRUd0NYAQ2tjWg6tYx7B6CqAPJV29FGsEMFeL7MZrqZkmTJvqtGpU/wDUf/N/RVntHNx8XfYIjAEiozo/TYAMrQBbtVC4+gQnYOkJipU7WraT6jAf5TKtGk392fGT80i7ktOKKpFRuFDSDTpinAIFzodeyDE95uo18G10F5c4tJI7ThBIAJgGNh4K0SoQToJTpBRUrYQOjO6o8DRr6lRzf5SYPmitpk6LTwPBKlUwB9vVddwrowyl2nDM4acgR+alYZM0MfXZnKcYHO8B6Ido1KmYB5kyXEuPmeyLrsafCaedrwDmY0tbDnZQDr2JyzbWJ71da0RH0TOZbw5LzJ5HN7OOc3IBWoSwtM9oEGHOab/5mkEeSDhqIpMDGCGsAa1sk2AgXJnTmZR6gdMpOmwhZkGceEU5LgalMnUU6tRjefwtdlnviVPB8IpUiXMBzHV73vqPImYz1CXZZ2mO5X2m3ehxvugCpjOFseQ4l7SBqx72HwOQjN5qeDwDWMytzEFxcS973uJOsueSfLQbIxMaj3TF9rfNAiBoBOm/4hJIDoT3JAJAJAqhiTjRRKWZAEpUXFO0pkAOCk5IiyigBG0WTOClKeUAUsbgGPs4T5LFxnRNrvgMHk7T11XSk3unEK45JR6ZcZyj0zz/ABPRio39J8u0PGyz38NeOXrH/VC9MqtjRBOGB+IA+MFdMfLkuzZeQ/aPNXYKoP0O9CR6hBcwjUFejng9MmcjR4W87IbuEN5vH+t3ylary19F/ro85KcUydAT5FeiDg7Zu6p/O5TPAqR/ePi533R/lx+h/rxPOv8Ag3/ukeNvmiUuFvdoJ8AT8l6NT4TRboxnoCUU0fzRQ/L+kS/I+kcRg+iD3Xd2R/mP0H1W7g+i1JmvbPfAE+G/mtiPnupBw3WE885ezGWaTA5A2wEDuFvTZSL4EaHzTtpXse9SqtB8lgZAASk6sLWlEDdkEwEgHBza2UYKJk7rKD7jXyQBAmDP55qRlDq0xN04pnnP0CBAi69/umBtsiEX0kqDt9kAR6uUkwnmkgDoyhj6pJJjJtU0kkAQdoUx1SSQAjsmb9E6SAHYmpb+KSSAHdqoEXCSSQEnbKMWH5zTpJgDYpO2/OSSSAGKhukkgCVRM3XySSSAFVFypPFvVJJMCDRb85qRF0kkAMFVdqPD7JJJAGdunYNPzZJJMRVae0PH6FKv+eoSSSGKnv8AnNMwX8vqUkkxAyEySSAP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MSERUUExQVFRUWGBoYGBgVGBocGBobHB0cFxkYGBgbHScgFxkjGxgYHy8gIycpLCwsGh8xNTAqNSYrLCkBCQoKDgwOGg8PGiwkHCQvLCw0LCwsLCwsLCwsLCwsLCwsLCwsLCwsKSwsLCwsLCwsLCwsLCwsLCwsLCwsLCwsLP/AABEIAMIBAwMBIgACEQEDEQH/xAAbAAABBQEBAAAAAAAAAAAAAAADAAIEBQYBB//EAEAQAAECBAQDBQcCBQIGAwEAAAECEQADITEEEkFRBWFxEyKBkaEGMkKxwdHwUuEUI2KC8RUkM0NjcqLCc5KyJf/EABkBAAMBAQEAAAAAAAAAAAAAAAABAgMEBf/EACsRAAICAgIBAgUDBQAAAAAAAAABAhEDIRIxQVFxBCIyYfATFLEjgZGhwf/aAAwDAQACEQMRAD8A9C/hgHowIAr9INLl5UvUGEASeQcQ7Eig2F3bp4xZykVazWrl9PpD5ckoTU6b6/SCKSAksKtApgVUKYDlcwACKmr3i/dfX9okJkgkFy4tvDZctmBcvElUrTf6UvAMjqmZwQLDl5Q+abA0ardIIwTa/o8BlAnoHJ1eAByVFy4B60hS2DvR7b8qQKevuk0NKOx5QTDyy1aFtNTZvLnAA8zgaEhIBuftCTLNWam9/AwxCBns+tdIdiFW1J+WvTSAoYvEkAvt+fWGzpr3q1KbGzRCx/E0oRmU+bqzk0YRkcRiJs9RTLWQym7iinmWYUSLZrk2GoRtjxc99I3GQBip8x5X8OUdmtVqW6x5vjcL2K+80xZ0WVLNdi5I0qXgiOPzEJoVpT8aXJKLt3VOGID90gchaA2/bc/olZ6GniKQdPWscm49GXMSkJFSSQB5mMTI9pFZQCcwUHCki/I6eOjF4hzZiZqiZ0x2r2abDS2pbTTxYP2Ij8PJ3y1RqR7Y4dC/+KluRe+7Ui1wHFETKpmIUN0qB8GHlGJw/AFTEklkIIbIOf6y9TaKvFYESZzd4Ej+WUqyrQoWIO1qHnC2U8MHpPZ64hYL1bb6eMONBy9Y8+wntRiyk/zEhcsJdPZpOdxRTuCHILtasX3s5xqbOK+0al6ABJc90HUUeKrVnNKDj2Xq1BqAimsNC3FAKsK846uYGauUg/5f7wL+LTuH9efSEQHQOgb6QKZPAJN/ykclzQTag/PGBpIctUPABxMsm/59ILMUABXWn1pBuzJBNB4fXlA8RJezM+9+UAmAKhY0JJLb9Y4ofpt6X/eJcuSlvn+0Nl1LWDflYBEZSC9qCpbn8oetIarMYeoEihYGnTlA6BtG13+0AjkuVQftHIQmvWFDAmyhWxaOTkZiAC3yp9YSK3sBvBCgUv5wihKZiGEBdzXZxTw8YNQtsPXaEUnNy/P8wAMM+gKktCVNryaIq3Wqh36U0iWhNGub01gBCEkZalwfLygWYJcB35a9fCBmWp3duQv47mOplqSSwJhDOiTmHeIG2nh4wVKT7pvpEM4gG9juTAMTxVMpLqULUrUf5hjUSamexJV4XZtqRE7dZJ+viW8oxuK9rFFQKVBQfza45Uh2P9p5kwBMsAUqq4SOj9TeGlZp+nJBPafFla0JUW18dVb0TmbmRFvIlolIcUOUU0Gzfv8AvGOnyFiaHWokoUxU1yUgWsGN4kjjq5dFVBLdXoA1rwqps63FvFFL7/yWOBAmTZ6phzKZIDtQMddLGKLGoyqdPeocwOrvT08I4cUUKUVHKVJykA1oHBJYgXto9SIajGJQKhRWR3spDgO9XBAVX3R5iHY44ZxfJDMIWOUE1Dp5KrpuahtwInSJKTMSkaIJJs1Lg7/vFXiezYTEZykXUKlKncBaKFJ7oLgkFusRcapQzBKsyVgrzJNCgMA2xchxQizRmtM7px5pGjwvtYgOlSispsUJJSd7ChuIi43GJnnO/eDaEK5Bj+VjHLnqLuWZvAaU2DCNDg8UVKlylN3iACXoahgdiaEdDoIvkYft1F8kXfDp+ZZOqkVPIHQHd40XB3CaUKiC35Wjny1jIycclkixyipskXJ5MCfKLiT7TSRRC0qVS1WBHu3u8NdHNmxvlSRYcc40qWciFd5nJcsNHUBc7DUxmZ3E1oUFOsEVIVdQ5oFEBnIesSZeMbMcwKla9aW9OQ61CMOlRUAXB94m5LFSidTb1ER9yo44qka3gnHO3SH7po4B/KRdIVUZHY35/lYweFkqlhwopSakj6asLRteHzx2absEvzqz/WLrRx5UlJ0WqVEp9a6/fpAkzgSov7oLdY4qY4HpC/hhalK9fDaEYiSaAktyjikOQkUDbwOcahriHywRtu73gEcKGpcNX8eGT0klmPPmPrD0lyDYbQlLa5YefSABhOyCfKFD8yd3hQAS5Swkd7r1jq1uH19GgU2UanYWjktKvirypAMLlIHLaOqB0DaRyTPc1cb8oeV7F/ykAAESNSmmlacocz18Onh9IITbwMBmoKlMORFPzpAAQzhQEdfNqwycsZmDtygRw5zMaBtfO8PWjLV9a6wFELHysyFZaKsOe0ebcZ4fOJUSVED3hUlO9HqnpHqJNbhhyit4rwlCnUCyrgh9dCNYRrim4OzyybKWoMAVZdRfxF7VpBeHYopActWhc0Dux5X8Ys8bIEtRCkkcwxBYk+Yem20QcTi0k1qQbu3Uub+T11tB4o9CPGW0S+LzQQFUayhsCGcbvd+UVUmetU5FGylq7pAckdW8TSJvaS0SyMgU5PvKUGB1Ay1fr4RAGJyqAMsJqlSVOTUEKq9FA5QKHeFezeEGo14OpmsDMWCSgAAX76iVEk/0glXMkPAsOO+AD33BQqhd65Vbq0rrTUMZeKQQzgssAjonKxDP8PrECZOplSPeIUlWoI0AG/zCecaRVoibcZaJ6J4StM5KXQSUzpYsxYlKdWKQW2IG0BlhKe2l0KMiVoV4pBIexUlST4RLweFWoLWpUuUlZSf5istUkOwrdyHLD1iDjZATL7xAUZZQhvdP8wqzBViOzRl69Iho6E14K8TgStmsn0IibiJimkqTRQZjqShWUM+vdAG5ivwWAmTKS5ZW40bkpttItsDLZUtMwECSFTFpNC4UVJSx3U3WsBXgicTKlKI07xIGgBIqNRt0iuk5s2cAAfC/oetDFoJalAj3QoZydkAUtalusRlzwogJoBoBvoOgYQiZRXRd4WYtBUlZcJcjmN31GvSL7AyA3MMnoojMtugIT42iowQBkymYr7JLA79opCX5ZO8ekX2Bw4ACXSEITdep1URZyST4iKSs5crUItkeUg5wFDMBYD3abk0J6P4xcJn4lBDiX3lBKUAKJUSWYFxUDVmpAcXPQOzAd0rCgoctP6QX19YvOGyEhXaKGdbEORQOwZA066xrKkeXJt7Zd4fDDxala9G8IUhICu905/4iL/r2GQo9pOlAjTOl6Vs7xxXFkTHMshR1KSDfT0jIjiydOSDQX/LxGlJq5enpDpSgAS9WsYYlClaM/RzAKgi1CwDdT9NIYsB7AqbWC5EoTXXeIii6qVbUDU7HaAkaV8vlHYOEcz5A+sKAKCqxJOg6fnKHKUXYnnf6ax1Egn94IUs58DtyaAYMKehD6/nKFkraOpWm4ppX6QxU4i7H82gAfncd0GusFQp2pyfltAkTwGLFteXSCCdUM4G/KAYPFJ1BbKLfaI8zGaUa4Jpapev40FxbBJA82NYxPthxhKmlgFaXGYJ+LkVaPtCbo0xwc3SLbGe1eGST/MzJN8qVKSOWZII3h2E4zJmd5CgsHVxR92L0/NoyEvGEDMfesEygyEs9M5NaaAeMBTjyHcpc/EwBGr5iCD5wrOxfDJrXf+SV7Y4nUMWsRb8MYeYorrUgVA+p8TGgxfEVKosBQLZbpJ0GX8IMV68AQAtL5TTvMFeDllimnpCvZ2YsXGNMZw9KmKkKbKGUk1YcwxobOxG7R1eMStCgBkLg9m/8te6kEHuK6UL+EdTILZkhiNUKBKSzOGLtWx6VvEHDnOtuzqCXCe6FK07p90ktZukW0mjaDknTJ03D5wleQhnSpRBYpexa602e1BsYJwvDA9slBSolKAhQ+EZ2WwNQoAg9EnnDcQCtSEBXZunuglkKOpf4cxcg6OOUR8K6ZgqQpINTRTi6Vbm7dYaS8DavbRM7TKiYopzplzuzIUaqQUlSa3ChlLGtw4MNx2EBEtII7N+0RVgAsHMK2cpS46iJmVJ7ZJZBzoUVEjs1FlJQrdDhT6jpHMFhCkhMxJASq12BUVJ6pbUU84YellLi5ueaSghKZSkJligNy6upavWLabKHYkVJKRMCbZUnK6U7IOYHZk0uYz/Dgpai3vFTjegAdR/SBmPnF1xbFdkkzENRIlJJF1DKFMP6QgV3UmEXF0rZXYuasqy0dTOApyyWYPqAAKchECWo5sqQX1oxBJ9KRY8Kw7JzqPeLKOZ3b56EHrE3ieFllXbS1FCSwWFV7MsGLhisHzcHrCM+2R8PjlJShKQ5SGDXN38LbCJ0v2gnpYjsQUlw4Uo7EMCEpHSK4AtTMEqFCazFNyFg1h0Z7wxfD8zGuzVJ8WBLV0BhJvwLJjjJ/MXUn2lmTJmZTBXIOnagJpFlMxiFpedMmzNcicxTevdSAnlXeM7w3BKVLWad2YoOxFAhzetCB4mLbh+JKkgHQAV0+sOKvs5ZxjFWkGdBBy4VOWtSE18UuRpDeFqVImpWECWLEJUWU9goEb1eLGcQqzsgCoApsEnnoOURlspSQQKkUrpXKSa3o+vybSvRjFutnoWBnZkhYFw/MeXziUFKLVpEDh+OExCSBlcUAuKWIG1Ys85AtTcjz8YTPOGiW9TZ3D+kFUkXNxoIapQY3fSkEQgAc71+sAgbnQCOwz+I3A9fvChiJag4f5wJayXDfvrSCqmOWIff/HhA1KIS51L/AEEAwBkBRcnoNCIeJA5CC1qC7AX/ADSB5FG9Bs8IAbpGv1gpxaSGaBqw5SW5Uhq1kCznRtGgGQeMzwJagCRTx/xGEmJShCiT8R3f85xrfaCe8rLqS7/QRnRgMwQgXyOCdS7qI9PSBLZ04nSbZBQkLABBOwcANyYMz7WiLjVJHwkEVDK9bRYYjApIDEpWHfKbH62jMY6cpylySNd63DfLnA5PydcMcXLTLCVLZpiiFrIOVIS4AFCtYFy4YA7VozinBbuuSpRL1UFE9Lhh0tFcZxKkuQBSpSCC24IjiuLLR7yUHYpzAHmCks/5zhdnaml2dXjakBOXM3cJp/aSbvsxgQkzVMsEjvAgqIBzJqKkgKoLXhsziXaMHXSpC1ZwaiocA+Fotp/FRJSnvqlzFIBIRRdfh7T/AJaeSfeOYnSCjbkq0Dxk1KgO1lqlKv7hKAXrkKahJuBVt2aDzyCO0CFkgSwtQoMwqhbKDgKTR2Yl6vFGnjiwouokm6u0qerkgxc+y2NGIndnNmJQgpUPhQ5oQg3SAfetcUhoTaotMNwuZMlKWiUShIAX3k0ZpjAOCtk6XrrFrh8NInTGTMMtISmuUE62ykslja46kxK9mZRkKxCFJVMRK6AO2UECgAym/rEiZwbMywWl95RIbKpLElJKqqDORQas1o09zNU3t0ZXCeySJcjtVTQZiTlVLapc5QzkMWIOXUnVogcY9mSmYhC0TZdEsS3ZJQSbqHvE5VE2JY029BHBET1y1JlCXkS4LMF5viL6iw1qfAeOlL/i5cvOZ4KMypYAACHKfiLKqSkfpel4VByS1f5/B5yvBlWZQDJ0Uo5Qw90d6lh8LxUz5r5kvdhQPYvdq1rvSJ3EnVOmZQpKc6glJPuhyAlyakWvtHMLkSc5SSpFQBUFVGDMwTv43uJZptleJ6kLIBypYAkj6CrE6dIky8SFKYLUEtVTEJHIJub2Ac7QLiWIMxRLZXOpuRQvv4nWIkucUKBCg4tlqQd0tY0vE3RLiuzUn+TIyscoJDmjrUUqWGF8qEpSWpmLAmOcIwuUMSUuouDUDbLWvWgHOKvDcVK1JDpTlYJSfh1LakkuSXq8aXhvC0rUM7KVUnMVMHuSElz/AHPAjHK4pbZYYebLrsmru/IgANnUevVoFKK50wJlIIG5HlUuw1JoY1GE4NLulpg0drj4WGlbGLvCYPKC7JI0YeFNIuzzZ5Vuv9kDgeCXKYFRUwqrlV25RdSSGqQ20Ck4YhIqSVU5vQgdIKQSwYg1ro4tU9Yk42OXMH7wNSqNStG/xCUhqi+ubfQjzhk2UWFAfz94BAJhYs/pCiUcInUnzjsABuzGY1a0dSQp3sfzzpApqWL7mkFlLAp8oAOpIFKnRjX8pCVLDVH4Ybkd6Vdx+bx3ETHTasAyJPXmLJ8T9oehPda4reDoDJ5EajTlEeZMI919oAKni8gzEkJYG48NCDGbwKCp5ZDTEqKkc3un83jYT0UrQnnFXieHoXSZ3FCyw/mYE6do1hKk0+jN8W0JGVXRq/l7dIz/ABOUJmaigsXYeo5Vi6x8xSCQ4m1IQVODS5UbkPTKXfk0UeJkqU/amgulS28kgFhyaCUk+kd+LE6TbKplJplCsxsSCX8LPDcQhCA8wMdQlQNeYZgb6xcYPg2cFUoAEHIFAqcMM61lSrAJ2GtLRHmYHIwQAxtMWl1KP/TTVtnaItnfBWZ5U1BLod+dCPRjFtw2Wueg/wAtKkoDla1ZMgucyjQh9L7RFnv/ADM5U76kbihpW/KJ0vDLXI7JKQ6VrzAsBmZKUOLOzgHctqIqNmklSI6xhwySyla5XynXRJPy3gWHmozEJSnKwora57yq+QfnDVKnv2M2WoFOwUgg6Wu41bWJmEwktIzFys+9UKSKaJVRSupYesNFRarR6TwTgsxEgIKChS0MorPdIo6SbEvubeMTxOUE5LJQSkpYMlsoBSaZmBNQLjeMl7O8YUqYlU2bM7KUCEpmrKiXZJJy6AN4kb01uCx6zh1zEKDkiYEAJIyZnUgG4dPeJP6qUNNPuc7b9wWKwa5S0qM05VBigAZUqCgpw/MgDYC8BkyiZxyHJMWSEKPu0So5SspbNmYv/Sbu0RuI8fM6cBKlBKm7y1KGdkkuFEEAIBU1a1Yc6ud7VzECZKUApwZbTbyyQQX/AFCtjXnBstO4V5KDiWMSiauWaqSSk5VUB+JiPerqToxinnYmWVkZQlIupJdR6O4Bh+MyABKpZC2NUkpf+0pAdnsYjnAqkhK1pSCahK2UWsFFGg2zX5xDZra9R3EcPmQmYUhKSCJaRokUDk3JL1NSXJiIMIs/Co1s4/8AURIxnFs4HKtWLaUADdLABqQNHET8QChzD+bMYhrZPLVEY4VQVlUku9QQfz/MXWE4hOQMqVKCQwpcsP1Dx5RM4Tw5IJWumYKdAdgNEguS5oNgOsRsZJUCkKDOQ6dUg2JFwWL1r0hUZtJ7LrA8YRkJVPxMurkpUojqWFBF1gOLTwnPJxJxAvkmZVPyCwAUqIa5I5RWo4StCAEqD5cwz1cbA3SfGxteKjCYZSVlSUmUoGoSTlfxoQTpFSVHFUcl0z1zhHGRPkJWHch2Nxp4MYmCeouQ1Kbv9ozXsnMIkJZ31PMu7ePyjSYfCmr02Oh5wHnZI1JoalZNqvqRrrBUocOL38qGHdjQpdhfnv4w2U7tYGgf6wzEauWp/eA5N+8KDKmp1Afo8KAAqmLg6w3KEte9qQ4qqxga0l8zPo31rAA8qudLcnt9oGiVpvTy15QSWArp/Tbk7w8MlJAYwDBzUlsqQ/TTXygcuS2riHnEab0fYQgWSxUW0JFTuw1gGVeJxDk7cxttGa4xxgEZEKdTslNS2ZqlqDe+kXnH0JTlqO85Y6gAqPMhoyOPBlzElQIKVJUQrum/6TXan9UHg3ww5SRB4vjCFkBQQhByuQ6iBSguXLmmpjO4viqCSkHNzCQNWJZI+capXBhMM1fZCZ3lGWlS1JTlckFQTUuGYFQYaXiq4rwOdLSlaghCQXCJSMqbXtU6VrGVvwj0nkinS7CcM4hkw8wB+85e790Zk82CUqI1AVFDjOLzFqOXNl3sdmtD5eIDZFHKk1Cq91TP4X/aBT8yiA0skXqAK6u7RZs1JdFbiMIC/v8AIDK1ObxJxGNQoZu/LWQyklmUqgJBd2IYkEfsk4UlRHdzM5ynOLtexvptEXHoSVGgDEAkaAacz+8F+hUE09sn4eSezClqOQgmpJJY5Qmt61bpvETGcSUe6O6w8/IBug+kSOEY4CUZa0hct3IdmOikm6SQAl7b6MzECUhToDnQrckf+rjesUaVKqRO4TOCAAW7RrGyRdyn4jR25B4tOFe0ypalrllllQzFkuUsQxYM2mUACMxwYFa1Xq73Zh7x8H/Gg5wypeYqo9UqBGVQJZ0kUUPlrDUhS8JdF5J9qp0mapeb3ll84Cg5IKgQaXbS4EVePx6wVrWsKWpaipRDhQUXcp0q4paIOCnoUsiapYGpSATQXuKnWJ+Mw0soJw5KiUMrtlywvK9gh3sG1MHIbST0B4bic0wK7WxFEEAj/tzkB+ppE/Gzk9mWyJclWTtM6z/Us+6tR5knYAUjMMJamUAQ4vXwej+BicFBmyISxNgat/USSKNtEWP3K9ZLvT5XrErAIcqJIAAqQaOSzONWeJeD4d26yEJSAPeJJCU8yRbpc6CCcQygCVKDISTVVCtRutR0ewGgESk+2ROSul2HwHGUu5Ci3u/pBFH/AKlMLqoGsYkZVKdQokEnvFXXR3ink4HvgKyi17N8j5xo+HYNSWCQrLrWWR/aSDvtFrZGRmiTMXNRnXlUW7oyt0UUguergRWYnDKYZycwoWHoALA7CLHh6kIQHULsySZi6FwKJCU+h2gkqepS/wCWlLlwAXDndRuQK0/zDaOPkolt7CzyULBBAQvKNiQx+rdY2q8To4pGd9mOEmWnIbjvG7Znr126Rfy2zENBR5+SXKViCyasWjiFBrE7vaCm0BATb5fPwgMgMw1NddAT6wod2ajr6/TSOwyQild6gfx5QRzUvyHKBic5Fn29PtD1TqVb7VtCGPfKGe+vrDc9Pr82ji1uKliGvz/xFD7U8RWlMuQk5F4iaiTmFSkH31DmEgtCbpWUlboJj/adKFFEpHaKJZwWQ4YKAISpSyNSlJANCQaRUcTTxDFpKQexA/QMhYiozlSlVBIsm8X/AAPCZUpUEh1JBA/Sm6JY5JSQOZcmpJi07GpUWbURFOS2aWovRluH8FnKkr7XKJhJ9wBIUKMVn3lE195R0IaMbjcEcpADFKkpIOm59fWPWKBwkOSPDxjCe0WFVLmqKgwV5aV9B6Q0qjR0YJ/1LkM4RxEIWJcw5QfdJs9sqtjoH0ix4qZahlJD+jM31vGem4ZKgWIUlqlZ2GtXDAM7NFfPwstKAozyhX6c+UAaVLkk7ADxgTNpYrlvv2I/HeAywSZRUQ1QK9XAsOsZY4dyWqR0YdSKeEXomAt70wrJCHdmFCpj/VQU0UYi42RkWqoJDEgWB2JDux9YdXs64JxVNsXCcIyCo3oql2Cwlvq0R+OyeymEJLpcKQqjFJ7yVNzHqIuZeMBWhSAMydzQoysoEGwJz8wCIiYuaky+ymEgIJyKuUA3Soah/uNiLTNJ3SaM5iZrkZarFSogtz6jcnbTVIwhWXLW6eUSsSGdjdgQLmzD0iBJURNYmooWqK3ttDkyYckqZZ8JxAlTMq/cIDKSWUhV0qB3s7uGPlP4rjEKQOeoSwJ1JCS2bne7kxTYnCKlsVB8zMdxbxjmIQzGrGvQCnQwk7RrF1oHLVlVmHiDq51a0TzxdSkkBN2eiX88r76/OIKiCFGtqdQzeLH0h2BmVYe9Y2r93hXRSdAp2Z3UKAWNiOu/OGy5jK1y8yx/zGgPCXSBRyaDOEqHJQW3n0rAj7NgvlmpTVmmApfdiApItqpoVegnNVsbw7FJ+ITOTTQlPnlPOtI0X+qLUimXKGzBTrWnYurTpvaMyMBMlHMDlINS/wBdjFnhuJTHDlm2APKzP6Q/clpNfKW/BeGjFLMstmKXBIASQ9aaGv8AmJg9n8iykywFJqTlCwRvXKRcXf7C4WVhTglS90s4q4oBQkdekXCvaGqCsBwf+ImvRKxrs400EaRo48scl3B/2GcM4aXUkSwpQYhJSEDrQFjGjwHA1IPazAlNMoSiyQbsWuTrFjwvFIWApLMoAltxoN9os5fumj+H48D9jzZTk+yKMMKHe3L8ESpKBazevOCguKC0Dm9dPnpCMmCxJcMDWBlCQ2tPQwaZh3LixuOf2jqpNOYtASMK1bQojTAX18LQoYElSQwBylqQ8S3IcML/AEtA1yyC4DXv8o6iWWzEudtByhDEuRWu0UXtnw4rRKmSmMzDTEzEjdndJi8SpRuW2pcfeOKJIItVy/5Z4TVqhp07KjhvtZJSgBXdAoCqgTsiYqyFAd2rBQDjUCfN9ppB9xYm/wDxd9tXUod1I5qIECxnCZajmKcqrhSCUnmxBfyjsjg8tRdQWprCYoqan9RNYzSklRpcXvZU4z2lnpzJkykg6FRUsdGloIJ2AUR8oruE4Obipi1YtEx0BOVUwJU5NwhLBMtjWiAr+qNzJwgswah6m/jDpgY0EPi32x80ukYriHsqEkNlOwPl9IzfEOGJQ5SgBiAaI8dA9desem46UDcAWD+fK8Ybj+YLCUgMDXpofGLSR0Yc0/pbM8jChAlixyHMo/AASSd3v5iGYDgC1qIfKASSNSogMmtAz/Pah55K0qlsczhIP9NTXcPV92i5weLWgKCQ6VELHeOaoCq0rXXrGij4NsmSVOSZksVw9cpbhu6dLP8AYxXYxXaEaE3BtTYjaNhxmY8pQdKRY2FXq7kk1fa8ZBWFB3KSC5LAnoBYEsN6wpRN8GSTXzFbOkn3hY+V28a084ZhsK5Ys6qAksHNnOg+T8oucThCCxYFQFAbDbowp1eI2NwZDBilhmtUBVj5N4NvGbVHSpJ2/QscElpakLGeXQlCwe4qxGf/AJK3ap7igz3jicHhljIrNKUdFd5IpQjXIabtcFoX+qKZ8xokZctFAszO9Us/dII0pQit7cqTmF3YsKb2HunlDdEvsFjuETJSmUxArd3DuCN4r5kgj+6uxGkW+GEwsMwOqQWbanpTlDFSswDDvAsfqQNREtFRe9knhHE1SwrOrMhLDsySMz0JTcAgNUjXWJ6uHkrTRnUAxHwuUkkgMWINRFZLwBQWUHcuRsPdDm12f7iNX7PqWk95ykt3r5C5IJ3SXvo0NIMjSja7AT/ZyZKBYcwFU3ok82saQPC8LQasUBqy1JqFbpFyDX3ajRxb0qXhitCgsBgn3RtdgXs9Yy/FeGqlrBHuqZNWrrUGhYtcaxaTs82Gf10/VEKX3D3r0vqNBmcGlbq8mgOKky5hKx3STUEsD4lIrXn9YtMPwpbE+8ASDerUe92gkzATRREoEbvUbaViWvDNFmXr/wAG+z3GOwmBBcoLVuBoC45x6FJxFL+kYvh3susnNMNKWYGhBYtp6xrUJylhZvDlAceZxbtB0q7rh9yI6lr7+Udlo1pz+cPVJDU9flDOZgw+b5xybMqOf5XrD9KER3kYBClSy32H7wojTsQQoisKACSVOK+vpDO2T1e7Q5QfVoHPx0uWkZtwAwqSSwAGpJIpzgAIZvLxhsuWDeh+kR8ZxaShQTMz5tcqCpurXPR4di+MykZHU4XlAIaylBObwKh6wrKphuxc1LdISpRdwfzXxgE+ehCwha8qjyJ6WHd8YaMUBMyPmLFRuQAPiPJ7bmCwpkjOEsHghW1TTSIOG4lImLyBagolhmSQCWskmj3oawTHzkyw6zQDX9uoEAUFxJDUMZD2hwFXoAphW12T0IKhGjncRlyqLzhStEpKinkfsHij9qykhC0qCkEPTkpLuDUGljtBZcbTsyeMwCpalBTAoVld3I1HUUVDJuLnKEuUGzMUu5qxLZfN+kbP2j4ZKTOWqYpWWZ8KElR12tvvGY4rwjLLSuWrtJaiWU1QRQpUksQoEWveLck9nVil4KzG8LCEkz5ucjQe4DrQVKuj62ioRg1KGYd1HwpIqXcZlbmhYWFdoveGezaJ7rWClKWKiUuoPZI0D7P5RZzODSlpySFqKw6sswMSkDvZFAkKLc3awaC10a/q132Zv/TlLQnKkkl1AjQJJD0536RIxHDs0wuS5yg7WGvRhF57NlP8WhNQBKVX4SooOZO794qrtD8ZhJXZFcubnMvKkpKVJr7oLm9KRMpLkXhyad9mbPASVFVAhNXe3xGt7RHxPBD2S7AJq27vRugja4HAS1SQFKUmUCCtg5UoXSN9AT4Q3ieDkTJU4ylEsASlSSlVjUaKFWcGkT3oHnUVozEj2bWESZwyl3ArTMO6UF7VGvKIk/ApKywZzQH3gQ4UCLhi1I2MiT/sUJLUmzhXfO46RExvC0TcOqZm7wXkSbVABZW6SFCtx6RS2rFjy7plBwvBJzoCvdJyqOjUJJ8PlGk4PKSZglBgSrI2hBBT/wDoKHlvFXwGSmbN7FSlDMcooDUoV9mpvFnKk9ljJSlH/mScx/qJZ+r0MCdE/ESv89TU4NZSm9iUgFyw2fXTyiPxeYJks5rgG3Ql/p4Q8YmTIJRMKiSSSEoUqpJUXYbmweC4nAmcUKCkqlkZgpG2/Pp6RUXs4p/U6JnDcL/t0AhlFOY9bnqSYsJEgAMRXXnCw04J+W2noIDK4pLM5Mn4lZujpAU3l8olszCpkCsPTIy82iPP4/IQopWohqZglRSBuVAW52iZPmAe9tf5QrBpjRMqQ1IdRogq4vLTLznNlU+VgHUNw5AbmTXSOp4nLVKVMQXCaKBDKSSHDp6WIoYLFTJCZZ0a8DmDvOdfo2kVPsvjwU4hcwqDKQ4IJLMWUABUKr5RcOFhKkE1GoIPkQCIE7E1QUSzp8o7EczYUMk5ht7mzfSKdU0r4hJSqyVKIHMS1FP1PhF3n0s5vtFDx/hk0TEzpZ7wIIIqQRY5dQxII1BMJlRLjE4JCmCkgk3+7xRcfw386S4oVyg3LtUecT8Lx8r97DnOblKxl694BQ6MYH7RSlzJ0oy0OxQovburStnbZMJlJUy0x+FGZS2cgE+PKKr2YVnGIVdRVLSX/TkzD1UqNHiWIr4U3pGRlpnYOeSlGdCgxSXAUlypLEA5VpdVWYgsdDACBe1OHCf5ksMcpt+pPeSeuZIiz4xMzY6QhVu0QSNHZah/5JTD5U1E9aSqUtKUnMQtSWJBcBkkuHYtS0A9puGKWoTZZJKWqm4IIUlQ3II8bQDWi6xWAlLcqAVvvGe9rJYAQkClB/5JiXhuOKV78g59ShQCTzZTFPSvWAe1Utc3s8iKkWejuDU7c2gDoteOcKRMExxWpih4fL/2WILPlmggGv8Ay5b/AHjSY6cSlbCqgQ0UfBcIs4echaWzrBG/uJQXGjFPrAFkXhU5KMIpSkFbz5lBSzJBND8IEVCJ0tOIlzZckp/mBSypZNACnugIAFFRa4DtsIVJKM8tZBUkuA9s6VMWLAAghiwtFhhDLmKH+3WBrmUG9HzeLQIuzG8HQP8AUVlI95U1n5y1+kVUzDKlTAE0BUAR+qoJBG0ajEcCnYeeJ6UOM2YCuWxSpJZyHSb6Ui8l8MlYiSvLKUhdCnMUqrybSEbrLxVIrsJMlowkjMpIeSFHM1yCpXXvEvFYiRlkLmsQJqlHWiWyj0rFpgVKlp7GbIzoSSUsWUhy5CSRlUl6hyCLVi7xSBOw0xPZFJbuuQT6UEVF0YylrRlsRK/2AH/VnV/uME4UjPglC/8APv0ly6iLbBcIKsIUKGU5pik6uFd5jtdvAGKzgkpcgqlzJPaIWQpgQCFgZcySe6QUgOCQXEJaDneir4JwwjGyqN/NTXfuzIsk8Jy4+XnJU86WQ5dI7xNBpURfIB/iZK0SSAk94KbUFJVmFMwegq7m0ReNy5gxCVyk5sqkqrQHIahwDcQfcbyN9knjnA5S0rWzKDsfV+VWg/skT/DKBsJq26UUW/uKo4OLCZmQJC+9chSCOpzMfQxYy0iVKCEBmBYXLl1Ek6kkkkwGbCplgBhpeKDBp/8A6AoKCaQ3/akeFDEz2dxk5Xa9qGDgoc1HdAUm1A4ceMR8LIX/AB2cJ7gCwSaUUAAQNai3OB7Ehe0clGRJygHNU8iGbxeIvHsWpOAkNdWHBfpLi39osOVSgwJIItETFcLXMwclDATJaEgi4LDKR0I+cDEnomYzEpQEo7HOAhNXYMwoO6aRC4RLyqnHssktSEgAqJPdKjUFIB989IjcM4zNlITKmylLCRlSQWWBYJU4yrawU4NqaxfYbHdolRMsopTMQTbYBh5wDbKf2UAIxAZw8qn/AN4vAhqMw0aMrw7FzMNOX/LK0LYEWNCSlSTZ2UQQW0rGqRjEqSFMUvopnHlTyhomXqKm48v2hQ4TxChkESUtySGJBsdv8RLTh6OYGogOedoSJ1HPh5QAGTLSNK8o6+vhAVTFGgpvBEo/TVt+UAxz6G8OMlq3NukR5Lu715xIRLyh4QxqJQqSA/0hwSw2G32jk2aAIRkuK16wwGZ0mjDrHTK11EKXKalN45Mmbty5wAELPd4RQDTSAywToIIsU6/KAZ3KGYw9CUhz6Q3MOR0jqsRXn+PCGNUWDBtvO0P7JgwApAlqc2tf88oMpVKQDI5lAMGo7QQhrUP594KR5wwKcOfGGIEVBq6v84JLQDShI5Q3LX5b7w4Fj+eMIQ5aKEQxCGGjNB+l4irDuNreTwwBLBctr+0NF7dH0hS1sW11+Q+UPSt/Hb6mAAgluH8fpHSaaQOdLNg3jSOS02Z4BD1PuK6PDk25RwygW9f8QxSWerD5iADjgGtduUPUAXrHUEm2tIbOl3YUHL5QCGpSlgHtHJsulHf6Q6g089IcZv594BAuzjkHDcoUAAcRpA8OO54woUMDsr7RJkXhQokYRFzDsRfxH1jsKGMjJqsePzjuJND1EKFCBDlWH93yhNVPSFChgERf82hsw95MKFCGCd1ecOlXPQR2FDA5hLnx+cFBt1hQoQx71HSOKFTChQACw3vHp94IRTwEKFDYhA26wN7+MKFAIjyfeV1+sdl3PjChQAHGvh8oak0HUfWOwoAOpuf+77Q0/T7x2FAAwGo8YKs0hQoYAiLxxA7x6QoUBJGnLOY1MKFCgEf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MSERUUExQVFRUWGBoYGBgVGBocGBobHB0cFxkYGBgbHScgFxkjGxgYHy8gIycpLCwsGh8xNTAqNSYrLCkBCQoKDgwOGg8PGiwkHCQvLCw0LCwsLCwsLCwsLCwsLCwsLCwsLCwsKSwsLCwsLCwsLCwsLCwsLCwsLCwsLCwsLP/AABEIAMIBAwMBIgACEQEDEQH/xAAbAAABBQEBAAAAAAAAAAAAAAADAAIEBQYBB//EAEAQAAECBAQDBQcCBQIGAwEAAAECEQADITEEEkFRBWFxEyKBkaEGMkKxwdHwUuEUI2KC8RUkM0NjcqLCc5KyJf/EABkBAAMBAQEAAAAAAAAAAAAAAAABAgMEBf/EACsRAAICAgIBAgUDBQAAAAAAAAABAhEDIRIxQVFxBCIyYfATFLEjgZGhwf/aAAwDAQACEQMRAD8A9C/hgHowIAr9INLl5UvUGEASeQcQ7Eig2F3bp4xZykVazWrl9PpD5ckoTU6b6/SCKSAksKtApgVUKYDlcwACKmr3i/dfX9okJkgkFy4tvDZctmBcvElUrTf6UvAMjqmZwQLDl5Q+abA0ardIIwTa/o8BlAnoHJ1eAByVFy4B60hS2DvR7b8qQKevuk0NKOx5QTDyy1aFtNTZvLnAA8zgaEhIBuftCTLNWam9/AwxCBns+tdIdiFW1J+WvTSAoYvEkAvt+fWGzpr3q1KbGzRCx/E0oRmU+bqzk0YRkcRiJs9RTLWQym7iinmWYUSLZrk2GoRtjxc99I3GQBip8x5X8OUdmtVqW6x5vjcL2K+80xZ0WVLNdi5I0qXgiOPzEJoVpT8aXJKLt3VOGID90gchaA2/bc/olZ6GniKQdPWscm49GXMSkJFSSQB5mMTI9pFZQCcwUHCki/I6eOjF4hzZiZqiZ0x2r2abDS2pbTTxYP2Ij8PJ3y1RqR7Y4dC/+KluRe+7Ui1wHFETKpmIUN0qB8GHlGJw/AFTEklkIIbIOf6y9TaKvFYESZzd4Ej+WUqyrQoWIO1qHnC2U8MHpPZ64hYL1bb6eMONBy9Y8+wntRiyk/zEhcsJdPZpOdxRTuCHILtasX3s5xqbOK+0al6ABJc90HUUeKrVnNKDj2Xq1BqAimsNC3FAKsK846uYGauUg/5f7wL+LTuH9efSEQHQOgb6QKZPAJN/ykclzQTag/PGBpIctUPABxMsm/59ILMUABXWn1pBuzJBNB4fXlA8RJezM+9+UAmAKhY0JJLb9Y4ofpt6X/eJcuSlvn+0Nl1LWDflYBEZSC9qCpbn8oetIarMYeoEihYGnTlA6BtG13+0AjkuVQftHIQmvWFDAmyhWxaOTkZiAC3yp9YSK3sBvBCgUv5wihKZiGEBdzXZxTw8YNQtsPXaEUnNy/P8wAMM+gKktCVNryaIq3Wqh36U0iWhNGub01gBCEkZalwfLygWYJcB35a9fCBmWp3duQv47mOplqSSwJhDOiTmHeIG2nh4wVKT7pvpEM4gG9juTAMTxVMpLqULUrUf5hjUSamexJV4XZtqRE7dZJ+viW8oxuK9rFFQKVBQfza45Uh2P9p5kwBMsAUqq4SOj9TeGlZp+nJBPafFla0JUW18dVb0TmbmRFvIlolIcUOUU0Gzfv8AvGOnyFiaHWokoUxU1yUgWsGN4kjjq5dFVBLdXoA1rwqps63FvFFL7/yWOBAmTZ6phzKZIDtQMddLGKLGoyqdPeocwOrvT08I4cUUKUVHKVJykA1oHBJYgXto9SIajGJQKhRWR3spDgO9XBAVX3R5iHY44ZxfJDMIWOUE1Dp5KrpuahtwInSJKTMSkaIJJs1Lg7/vFXiezYTEZykXUKlKncBaKFJ7oLgkFusRcapQzBKsyVgrzJNCgMA2xchxQizRmtM7px5pGjwvtYgOlSispsUJJSd7ChuIi43GJnnO/eDaEK5Bj+VjHLnqLuWZvAaU2DCNDg8UVKlylN3iACXoahgdiaEdDoIvkYft1F8kXfDp+ZZOqkVPIHQHd40XB3CaUKiC35Wjny1jIycclkixyipskXJ5MCfKLiT7TSRRC0qVS1WBHu3u8NdHNmxvlSRYcc40qWciFd5nJcsNHUBc7DUxmZ3E1oUFOsEVIVdQ5oFEBnIesSZeMbMcwKla9aW9OQ61CMOlRUAXB94m5LFSidTb1ER9yo44qka3gnHO3SH7po4B/KRdIVUZHY35/lYweFkqlhwopSakj6asLRteHzx2absEvzqz/WLrRx5UlJ0WqVEp9a6/fpAkzgSov7oLdY4qY4HpC/hhalK9fDaEYiSaAktyjikOQkUDbwOcahriHywRtu73gEcKGpcNX8eGT0klmPPmPrD0lyDYbQlLa5YefSABhOyCfKFD8yd3hQAS5Swkd7r1jq1uH19GgU2UanYWjktKvirypAMLlIHLaOqB0DaRyTPc1cb8oeV7F/ykAAESNSmmlacocz18Onh9IITbwMBmoKlMORFPzpAAQzhQEdfNqwycsZmDtygRw5zMaBtfO8PWjLV9a6wFELHysyFZaKsOe0ebcZ4fOJUSVED3hUlO9HqnpHqJNbhhyit4rwlCnUCyrgh9dCNYRrim4OzyybKWoMAVZdRfxF7VpBeHYopActWhc0Dux5X8Ys8bIEtRCkkcwxBYk+Yem20QcTi0k1qQbu3Uub+T11tB4o9CPGW0S+LzQQFUayhsCGcbvd+UVUmetU5FGylq7pAckdW8TSJvaS0SyMgU5PvKUGB1Ay1fr4RAGJyqAMsJqlSVOTUEKq9FA5QKHeFezeEGo14OpmsDMWCSgAAX76iVEk/0glXMkPAsOO+AD33BQqhd65Vbq0rrTUMZeKQQzgssAjonKxDP8PrECZOplSPeIUlWoI0AG/zCecaRVoibcZaJ6J4StM5KXQSUzpYsxYlKdWKQW2IG0BlhKe2l0KMiVoV4pBIexUlST4RLweFWoLWpUuUlZSf5istUkOwrdyHLD1iDjZATL7xAUZZQhvdP8wqzBViOzRl69Iho6E14K8TgStmsn0IibiJimkqTRQZjqShWUM+vdAG5ivwWAmTKS5ZW40bkpttItsDLZUtMwECSFTFpNC4UVJSx3U3WsBXgicTKlKI07xIGgBIqNRt0iuk5s2cAAfC/oetDFoJalAj3QoZydkAUtalusRlzwogJoBoBvoOgYQiZRXRd4WYtBUlZcJcjmN31GvSL7AyA3MMnoojMtugIT42iowQBkymYr7JLA79opCX5ZO8ekX2Bw4ACXSEITdep1URZyST4iKSs5crUItkeUg5wFDMBYD3abk0J6P4xcJn4lBDiX3lBKUAKJUSWYFxUDVmpAcXPQOzAd0rCgoctP6QX19YvOGyEhXaKGdbEORQOwZA066xrKkeXJt7Zd4fDDxala9G8IUhICu905/4iL/r2GQo9pOlAjTOl6Vs7xxXFkTHMshR1KSDfT0jIjiydOSDQX/LxGlJq5enpDpSgAS9WsYYlClaM/RzAKgi1CwDdT9NIYsB7AqbWC5EoTXXeIii6qVbUDU7HaAkaV8vlHYOEcz5A+sKAKCqxJOg6fnKHKUXYnnf6ax1Egn94IUs58DtyaAYMKehD6/nKFkraOpWm4ppX6QxU4i7H82gAfncd0GusFQp2pyfltAkTwGLFteXSCCdUM4G/KAYPFJ1BbKLfaI8zGaUa4Jpapev40FxbBJA82NYxPthxhKmlgFaXGYJ+LkVaPtCbo0xwc3SLbGe1eGST/MzJN8qVKSOWZII3h2E4zJmd5CgsHVxR92L0/NoyEvGEDMfesEygyEs9M5NaaAeMBTjyHcpc/EwBGr5iCD5wrOxfDJrXf+SV7Y4nUMWsRb8MYeYorrUgVA+p8TGgxfEVKosBQLZbpJ0GX8IMV68AQAtL5TTvMFeDllimnpCvZ2YsXGNMZw9KmKkKbKGUk1YcwxobOxG7R1eMStCgBkLg9m/8te6kEHuK6UL+EdTILZkhiNUKBKSzOGLtWx6VvEHDnOtuzqCXCe6FK07p90ktZukW0mjaDknTJ03D5wleQhnSpRBYpexa602e1BsYJwvDA9slBSolKAhQ+EZ2WwNQoAg9EnnDcQCtSEBXZunuglkKOpf4cxcg6OOUR8K6ZgqQpINTRTi6Vbm7dYaS8DavbRM7TKiYopzplzuzIUaqQUlSa3ChlLGtw4MNx2EBEtII7N+0RVgAsHMK2cpS46iJmVJ7ZJZBzoUVEjs1FlJQrdDhT6jpHMFhCkhMxJASq12BUVJ6pbUU84YellLi5ueaSghKZSkJligNy6upavWLabKHYkVJKRMCbZUnK6U7IOYHZk0uYz/Dgpai3vFTjegAdR/SBmPnF1xbFdkkzENRIlJJF1DKFMP6QgV3UmEXF0rZXYuasqy0dTOApyyWYPqAAKchECWo5sqQX1oxBJ9KRY8Kw7JzqPeLKOZ3b56EHrE3ieFllXbS1FCSwWFV7MsGLhisHzcHrCM+2R8PjlJShKQ5SGDXN38LbCJ0v2gnpYjsQUlw4Uo7EMCEpHSK4AtTMEqFCazFNyFg1h0Z7wxfD8zGuzVJ8WBLV0BhJvwLJjjJ/MXUn2lmTJmZTBXIOnagJpFlMxiFpedMmzNcicxTevdSAnlXeM7w3BKVLWad2YoOxFAhzetCB4mLbh+JKkgHQAV0+sOKvs5ZxjFWkGdBBy4VOWtSE18UuRpDeFqVImpWECWLEJUWU9goEb1eLGcQqzsgCoApsEnnoOURlspSQQKkUrpXKSa3o+vybSvRjFutnoWBnZkhYFw/MeXziUFKLVpEDh+OExCSBlcUAuKWIG1Ys85AtTcjz8YTPOGiW9TZ3D+kFUkXNxoIapQY3fSkEQgAc71+sAgbnQCOwz+I3A9fvChiJag4f5wJayXDfvrSCqmOWIff/HhA1KIS51L/AEEAwBkBRcnoNCIeJA5CC1qC7AX/ADSB5FG9Bs8IAbpGv1gpxaSGaBqw5SW5Uhq1kCznRtGgGQeMzwJagCRTx/xGEmJShCiT8R3f85xrfaCe8rLqS7/QRnRgMwQgXyOCdS7qI9PSBLZ04nSbZBQkLABBOwcANyYMz7WiLjVJHwkEVDK9bRYYjApIDEpWHfKbH62jMY6cpylySNd63DfLnA5PydcMcXLTLCVLZpiiFrIOVIS4AFCtYFy4YA7VozinBbuuSpRL1UFE9Lhh0tFcZxKkuQBSpSCC24IjiuLLR7yUHYpzAHmCks/5zhdnaml2dXjakBOXM3cJp/aSbvsxgQkzVMsEjvAgqIBzJqKkgKoLXhsziXaMHXSpC1ZwaiocA+Fotp/FRJSnvqlzFIBIRRdfh7T/AJaeSfeOYnSCjbkq0Dxk1KgO1lqlKv7hKAXrkKahJuBVt2aDzyCO0CFkgSwtQoMwqhbKDgKTR2Yl6vFGnjiwouokm6u0qerkgxc+y2NGIndnNmJQgpUPhQ5oQg3SAfetcUhoTaotMNwuZMlKWiUShIAX3k0ZpjAOCtk6XrrFrh8NInTGTMMtISmuUE62ykslja46kxK9mZRkKxCFJVMRK6AO2UECgAym/rEiZwbMywWl95RIbKpLElJKqqDORQas1o09zNU3t0ZXCeySJcjtVTQZiTlVLapc5QzkMWIOXUnVogcY9mSmYhC0TZdEsS3ZJQSbqHvE5VE2JY029BHBET1y1JlCXkS4LMF5viL6iw1qfAeOlL/i5cvOZ4KMypYAACHKfiLKqSkfpel4VByS1f5/B5yvBlWZQDJ0Uo5Qw90d6lh8LxUz5r5kvdhQPYvdq1rvSJ3EnVOmZQpKc6glJPuhyAlyakWvtHMLkSc5SSpFQBUFVGDMwTv43uJZptleJ6kLIBypYAkj6CrE6dIky8SFKYLUEtVTEJHIJub2Ac7QLiWIMxRLZXOpuRQvv4nWIkucUKBCg4tlqQd0tY0vE3RLiuzUn+TIyscoJDmjrUUqWGF8qEpSWpmLAmOcIwuUMSUuouDUDbLWvWgHOKvDcVK1JDpTlYJSfh1LakkuSXq8aXhvC0rUM7KVUnMVMHuSElz/AHPAjHK4pbZYYebLrsmru/IgANnUevVoFKK50wJlIIG5HlUuw1JoY1GE4NLulpg0drj4WGlbGLvCYPKC7JI0YeFNIuzzZ5Vuv9kDgeCXKYFRUwqrlV25RdSSGqQ20Ck4YhIqSVU5vQgdIKQSwYg1ro4tU9Yk42OXMH7wNSqNStG/xCUhqi+ubfQjzhk2UWFAfz94BAJhYs/pCiUcInUnzjsABuzGY1a0dSQp3sfzzpApqWL7mkFlLAp8oAOpIFKnRjX8pCVLDVH4Ybkd6Vdx+bx3ETHTasAyJPXmLJ8T9oehPda4reDoDJ5EajTlEeZMI919oAKni8gzEkJYG48NCDGbwKCp5ZDTEqKkc3un83jYT0UrQnnFXieHoXSZ3FCyw/mYE6do1hKk0+jN8W0JGVXRq/l7dIz/ABOUJmaigsXYeo5Vi6x8xSCQ4m1IQVODS5UbkPTKXfk0UeJkqU/amgulS28kgFhyaCUk+kd+LE6TbKplJplCsxsSCX8LPDcQhCA8wMdQlQNeYZgb6xcYPg2cFUoAEHIFAqcMM61lSrAJ2GtLRHmYHIwQAxtMWl1KP/TTVtnaItnfBWZ5U1BLod+dCPRjFtw2Wueg/wAtKkoDla1ZMgucyjQh9L7RFnv/ADM5U76kbihpW/KJ0vDLXI7JKQ6VrzAsBmZKUOLOzgHctqIqNmklSI6xhwySyla5XynXRJPy3gWHmozEJSnKwora57yq+QfnDVKnv2M2WoFOwUgg6Wu41bWJmEwktIzFys+9UKSKaJVRSupYesNFRarR6TwTgsxEgIKChS0MorPdIo6SbEvubeMTxOUE5LJQSkpYMlsoBSaZmBNQLjeMl7O8YUqYlU2bM7KUCEpmrKiXZJJy6AN4kb01uCx6zh1zEKDkiYEAJIyZnUgG4dPeJP6qUNNPuc7b9wWKwa5S0qM05VBigAZUqCgpw/MgDYC8BkyiZxyHJMWSEKPu0So5SspbNmYv/Sbu0RuI8fM6cBKlBKm7y1KGdkkuFEEAIBU1a1Yc6ud7VzECZKUApwZbTbyyQQX/AFCtjXnBstO4V5KDiWMSiauWaqSSk5VUB+JiPerqToxinnYmWVkZQlIupJdR6O4Bh+MyABKpZC2NUkpf+0pAdnsYjnAqkhK1pSCahK2UWsFFGg2zX5xDZra9R3EcPmQmYUhKSCJaRokUDk3JL1NSXJiIMIs/Co1s4/8AURIxnFs4HKtWLaUADdLABqQNHET8QChzD+bMYhrZPLVEY4VQVlUku9QQfz/MXWE4hOQMqVKCQwpcsP1Dx5RM4Tw5IJWumYKdAdgNEguS5oNgOsRsZJUCkKDOQ6dUg2JFwWL1r0hUZtJ7LrA8YRkJVPxMurkpUojqWFBF1gOLTwnPJxJxAvkmZVPyCwAUqIa5I5RWo4StCAEqD5cwz1cbA3SfGxteKjCYZSVlSUmUoGoSTlfxoQTpFSVHFUcl0z1zhHGRPkJWHch2Nxp4MYmCeouQ1Kbv9ozXsnMIkJZ31PMu7ePyjSYfCmr02Oh5wHnZI1JoalZNqvqRrrBUocOL38qGHdjQpdhfnv4w2U7tYGgf6wzEauWp/eA5N+8KDKmp1Afo8KAAqmLg6w3KEte9qQ4qqxga0l8zPo31rAA8qudLcnt9oGiVpvTy15QSWArp/Tbk7w8MlJAYwDBzUlsqQ/TTXygcuS2riHnEab0fYQgWSxUW0JFTuw1gGVeJxDk7cxttGa4xxgEZEKdTslNS2ZqlqDe+kXnH0JTlqO85Y6gAqPMhoyOPBlzElQIKVJUQrum/6TXan9UHg3ww5SRB4vjCFkBQQhByuQ6iBSguXLmmpjO4viqCSkHNzCQNWJZI+capXBhMM1fZCZ3lGWlS1JTlckFQTUuGYFQYaXiq4rwOdLSlaghCQXCJSMqbXtU6VrGVvwj0nkinS7CcM4hkw8wB+85e790Zk82CUqI1AVFDjOLzFqOXNl3sdmtD5eIDZFHKk1Cq91TP4X/aBT8yiA0skXqAK6u7RZs1JdFbiMIC/v8AIDK1ObxJxGNQoZu/LWQyklmUqgJBd2IYkEfsk4UlRHdzM5ynOLtexvptEXHoSVGgDEAkaAacz+8F+hUE09sn4eSezClqOQgmpJJY5Qmt61bpvETGcSUe6O6w8/IBug+kSOEY4CUZa0hct3IdmOikm6SQAl7b6MzECUhToDnQrckf+rjesUaVKqRO4TOCAAW7RrGyRdyn4jR25B4tOFe0ypalrllllQzFkuUsQxYM2mUACMxwYFa1Xq73Zh7x8H/Gg5wypeYqo9UqBGVQJZ0kUUPlrDUhS8JdF5J9qp0mapeb3ll84Cg5IKgQaXbS4EVePx6wVrWsKWpaipRDhQUXcp0q4paIOCnoUsiapYGpSATQXuKnWJ+Mw0soJw5KiUMrtlywvK9gh3sG1MHIbST0B4bic0wK7WxFEEAj/tzkB+ppE/Gzk9mWyJclWTtM6z/Us+6tR5knYAUjMMJamUAQ4vXwej+BicFBmyISxNgat/USSKNtEWP3K9ZLvT5XrErAIcqJIAAqQaOSzONWeJeD4d26yEJSAPeJJCU8yRbpc6CCcQygCVKDISTVVCtRutR0ewGgESk+2ROSul2HwHGUu5Ci3u/pBFH/AKlMLqoGsYkZVKdQokEnvFXXR3ink4HvgKyi17N8j5xo+HYNSWCQrLrWWR/aSDvtFrZGRmiTMXNRnXlUW7oyt0UUguergRWYnDKYZycwoWHoALA7CLHh6kIQHULsySZi6FwKJCU+h2gkqepS/wCWlLlwAXDndRuQK0/zDaOPkolt7CzyULBBAQvKNiQx+rdY2q8To4pGd9mOEmWnIbjvG7Znr126Rfy2zENBR5+SXKViCyasWjiFBrE7vaCm0BATb5fPwgMgMw1NddAT6wod2ajr6/TSOwyQild6gfx5QRzUvyHKBic5Fn29PtD1TqVb7VtCGPfKGe+vrDc9Pr82ji1uKliGvz/xFD7U8RWlMuQk5F4iaiTmFSkH31DmEgtCbpWUlboJj/adKFFEpHaKJZwWQ4YKAISpSyNSlJANCQaRUcTTxDFpKQexA/QMhYiozlSlVBIsm8X/AAPCZUpUEh1JBA/Sm6JY5JSQOZcmpJi07GpUWbURFOS2aWovRluH8FnKkr7XKJhJ9wBIUKMVn3lE195R0IaMbjcEcpADFKkpIOm59fWPWKBwkOSPDxjCe0WFVLmqKgwV5aV9B6Q0qjR0YJ/1LkM4RxEIWJcw5QfdJs9sqtjoH0ix4qZahlJD+jM31vGem4ZKgWIUlqlZ2GtXDAM7NFfPwstKAozyhX6c+UAaVLkk7ADxgTNpYrlvv2I/HeAywSZRUQ1QK9XAsOsZY4dyWqR0YdSKeEXomAt70wrJCHdmFCpj/VQU0UYi42RkWqoJDEgWB2JDux9YdXs64JxVNsXCcIyCo3oql2Cwlvq0R+OyeymEJLpcKQqjFJ7yVNzHqIuZeMBWhSAMydzQoysoEGwJz8wCIiYuaky+ymEgIJyKuUA3Soah/uNiLTNJ3SaM5iZrkZarFSogtz6jcnbTVIwhWXLW6eUSsSGdjdgQLmzD0iBJURNYmooWqK3ttDkyYckqZZ8JxAlTMq/cIDKSWUhV0qB3s7uGPlP4rjEKQOeoSwJ1JCS2bne7kxTYnCKlsVB8zMdxbxjmIQzGrGvQCnQwk7RrF1oHLVlVmHiDq51a0TzxdSkkBN2eiX88r76/OIKiCFGtqdQzeLH0h2BmVYe9Y2r93hXRSdAp2Z3UKAWNiOu/OGy5jK1y8yx/zGgPCXSBRyaDOEqHJQW3n0rAj7NgvlmpTVmmApfdiApItqpoVegnNVsbw7FJ+ITOTTQlPnlPOtI0X+qLUimXKGzBTrWnYurTpvaMyMBMlHMDlINS/wBdjFnhuJTHDlm2APKzP6Q/clpNfKW/BeGjFLMstmKXBIASQ9aaGv8AmJg9n8iykywFJqTlCwRvXKRcXf7C4WVhTglS90s4q4oBQkdekXCvaGqCsBwf+ImvRKxrs400EaRo48scl3B/2GcM4aXUkSwpQYhJSEDrQFjGjwHA1IPazAlNMoSiyQbsWuTrFjwvFIWApLMoAltxoN9os5fumj+H48D9jzZTk+yKMMKHe3L8ESpKBazevOCguKC0Dm9dPnpCMmCxJcMDWBlCQ2tPQwaZh3LixuOf2jqpNOYtASMK1bQojTAX18LQoYElSQwBylqQ8S3IcML/AEtA1yyC4DXv8o6iWWzEudtByhDEuRWu0UXtnw4rRKmSmMzDTEzEjdndJi8SpRuW2pcfeOKJIItVy/5Z4TVqhp07KjhvtZJSgBXdAoCqgTsiYqyFAd2rBQDjUCfN9ppB9xYm/wDxd9tXUod1I5qIECxnCZajmKcqrhSCUnmxBfyjsjg8tRdQWprCYoqan9RNYzSklRpcXvZU4z2lnpzJkykg6FRUsdGloIJ2AUR8oruE4Obipi1YtEx0BOVUwJU5NwhLBMtjWiAr+qNzJwgswah6m/jDpgY0EPi32x80ukYriHsqEkNlOwPl9IzfEOGJQ5SgBiAaI8dA9desem46UDcAWD+fK8Ybj+YLCUgMDXpofGLSR0Yc0/pbM8jChAlixyHMo/AASSd3v5iGYDgC1qIfKASSNSogMmtAz/Pah55K0qlsczhIP9NTXcPV92i5weLWgKCQ6VELHeOaoCq0rXXrGij4NsmSVOSZksVw9cpbhu6dLP8AYxXYxXaEaE3BtTYjaNhxmY8pQdKRY2FXq7kk1fa8ZBWFB3KSC5LAnoBYEsN6wpRN8GSTXzFbOkn3hY+V28a084ZhsK5Ys6qAksHNnOg+T8oucThCCxYFQFAbDbowp1eI2NwZDBilhmtUBVj5N4NvGbVHSpJ2/QscElpakLGeXQlCwe4qxGf/AJK3ap7igz3jicHhljIrNKUdFd5IpQjXIabtcFoX+qKZ8xokZctFAszO9Us/dII0pQit7cqTmF3YsKb2HunlDdEvsFjuETJSmUxArd3DuCN4r5kgj+6uxGkW+GEwsMwOqQWbanpTlDFSswDDvAsfqQNREtFRe9knhHE1SwrOrMhLDsySMz0JTcAgNUjXWJ6uHkrTRnUAxHwuUkkgMWINRFZLwBQWUHcuRsPdDm12f7iNX7PqWk95ykt3r5C5IJ3SXvo0NIMjSja7AT/ZyZKBYcwFU3ok82saQPC8LQasUBqy1JqFbpFyDX3ajRxb0qXhitCgsBgn3RtdgXs9Yy/FeGqlrBHuqZNWrrUGhYtcaxaTs82Gf10/VEKX3D3r0vqNBmcGlbq8mgOKky5hKx3STUEsD4lIrXn9YtMPwpbE+8ASDerUe92gkzATRREoEbvUbaViWvDNFmXr/wAG+z3GOwmBBcoLVuBoC45x6FJxFL+kYvh3susnNMNKWYGhBYtp6xrUJylhZvDlAceZxbtB0q7rh9yI6lr7+Udlo1pz+cPVJDU9flDOZgw+b5xybMqOf5XrD9KER3kYBClSy32H7wojTsQQoisKACSVOK+vpDO2T1e7Q5QfVoHPx0uWkZtwAwqSSwAGpJIpzgAIZvLxhsuWDeh+kR8ZxaShQTMz5tcqCpurXPR4di+MykZHU4XlAIaylBObwKh6wrKphuxc1LdISpRdwfzXxgE+ehCwha8qjyJ6WHd8YaMUBMyPmLFRuQAPiPJ7bmCwpkjOEsHghW1TTSIOG4lImLyBagolhmSQCWskmj3oawTHzkyw6zQDX9uoEAUFxJDUMZD2hwFXoAphW12T0IKhGjncRlyqLzhStEpKinkfsHij9qykhC0qCkEPTkpLuDUGljtBZcbTsyeMwCpalBTAoVld3I1HUUVDJuLnKEuUGzMUu5qxLZfN+kbP2j4ZKTOWqYpWWZ8KElR12tvvGY4rwjLLSuWrtJaiWU1QRQpUksQoEWveLck9nVil4KzG8LCEkz5ucjQe4DrQVKuj62ioRg1KGYd1HwpIqXcZlbmhYWFdoveGezaJ7rWClKWKiUuoPZI0D7P5RZzODSlpySFqKw6sswMSkDvZFAkKLc3awaC10a/q132Zv/TlLQnKkkl1AjQJJD0536RIxHDs0wuS5yg7WGvRhF57NlP8WhNQBKVX4SooOZO794qrtD8ZhJXZFcubnMvKkpKVJr7oLm9KRMpLkXhyad9mbPASVFVAhNXe3xGt7RHxPBD2S7AJq27vRugja4HAS1SQFKUmUCCtg5UoXSN9AT4Q3ieDkTJU4ylEsASlSSlVjUaKFWcGkT3oHnUVozEj2bWESZwyl3ArTMO6UF7VGvKIk/ApKywZzQH3gQ4UCLhi1I2MiT/sUJLUmzhXfO46RExvC0TcOqZm7wXkSbVABZW6SFCtx6RS2rFjy7plBwvBJzoCvdJyqOjUJJ8PlGk4PKSZglBgSrI2hBBT/wDoKHlvFXwGSmbN7FSlDMcooDUoV9mpvFnKk9ljJSlH/mScx/qJZ+r0MCdE/ESv89TU4NZSm9iUgFyw2fXTyiPxeYJks5rgG3Ql/p4Q8YmTIJRMKiSSSEoUqpJUXYbmweC4nAmcUKCkqlkZgpG2/Pp6RUXs4p/U6JnDcL/t0AhlFOY9bnqSYsJEgAMRXXnCw04J+W2noIDK4pLM5Mn4lZujpAU3l8olszCpkCsPTIy82iPP4/IQopWohqZglRSBuVAW52iZPmAe9tf5QrBpjRMqQ1IdRogq4vLTLznNlU+VgHUNw5AbmTXSOp4nLVKVMQXCaKBDKSSHDp6WIoYLFTJCZZ0a8DmDvOdfo2kVPsvjwU4hcwqDKQ4IJLMWUABUKr5RcOFhKkE1GoIPkQCIE7E1QUSzp8o7EczYUMk5ht7mzfSKdU0r4hJSqyVKIHMS1FP1PhF3n0s5vtFDx/hk0TEzpZ7wIIIqQRY5dQxII1BMJlRLjE4JCmCkgk3+7xRcfw386S4oVyg3LtUecT8Lx8r97DnOblKxl694BQ6MYH7RSlzJ0oy0OxQovburStnbZMJlJUy0x+FGZS2cgE+PKKr2YVnGIVdRVLSX/TkzD1UqNHiWIr4U3pGRlpnYOeSlGdCgxSXAUlypLEA5VpdVWYgsdDACBe1OHCf5ksMcpt+pPeSeuZIiz4xMzY6QhVu0QSNHZah/5JTD5U1E9aSqUtKUnMQtSWJBcBkkuHYtS0A9puGKWoTZZJKWqm4IIUlQ3II8bQDWi6xWAlLcqAVvvGe9rJYAQkClB/5JiXhuOKV78g59ShQCTzZTFPSvWAe1Utc3s8iKkWejuDU7c2gDoteOcKRMExxWpih4fL/2WILPlmggGv8Ay5b/AHjSY6cSlbCqgQ0UfBcIs4echaWzrBG/uJQXGjFPrAFkXhU5KMIpSkFbz5lBSzJBND8IEVCJ0tOIlzZckp/mBSypZNACnugIAFFRa4DtsIVJKM8tZBUkuA9s6VMWLAAghiwtFhhDLmKH+3WBrmUG9HzeLQIuzG8HQP8AUVlI95U1n5y1+kVUzDKlTAE0BUAR+qoJBG0ajEcCnYeeJ6UOM2YCuWxSpJZyHSb6Ui8l8MlYiSvLKUhdCnMUqrybSEbrLxVIrsJMlowkjMpIeSFHM1yCpXXvEvFYiRlkLmsQJqlHWiWyj0rFpgVKlp7GbIzoSSUsWUhy5CSRlUl6hyCLVi7xSBOw0xPZFJbuuQT6UEVF0YylrRlsRK/2AH/VnV/uME4UjPglC/8APv0ly6iLbBcIKsIUKGU5pik6uFd5jtdvAGKzgkpcgqlzJPaIWQpgQCFgZcySe6QUgOCQXEJaDneir4JwwjGyqN/NTXfuzIsk8Jy4+XnJU86WQ5dI7xNBpURfIB/iZK0SSAk94KbUFJVmFMwegq7m0ReNy5gxCVyk5sqkqrQHIahwDcQfcbyN9knjnA5S0rWzKDsfV+VWg/skT/DKBsJq26UUW/uKo4OLCZmQJC+9chSCOpzMfQxYy0iVKCEBmBYXLl1Ek6kkkkwGbCplgBhpeKDBp/8A6AoKCaQ3/akeFDEz2dxk5Xa9qGDgoc1HdAUm1A4ceMR8LIX/AB2cJ7gCwSaUUAAQNai3OB7Ehe0clGRJygHNU8iGbxeIvHsWpOAkNdWHBfpLi39osOVSgwJIItETFcLXMwclDATJaEgi4LDKR0I+cDEnomYzEpQEo7HOAhNXYMwoO6aRC4RLyqnHssktSEgAqJPdKjUFIB989IjcM4zNlITKmylLCRlSQWWBYJU4yrawU4NqaxfYbHdolRMsopTMQTbYBh5wDbKf2UAIxAZw8qn/AN4vAhqMw0aMrw7FzMNOX/LK0LYEWNCSlSTZ2UQQW0rGqRjEqSFMUvopnHlTyhomXqKm48v2hQ4TxChkESUtySGJBsdv8RLTh6OYGogOedoSJ1HPh5QAGTLSNK8o6+vhAVTFGgpvBEo/TVt+UAxz6G8OMlq3NukR5Lu715xIRLyh4QxqJQqSA/0hwSw2G32jk2aAIRkuK16wwGZ0mjDrHTK11EKXKalN45Mmbty5wAELPd4RQDTSAywToIIsU6/KAZ3KGYw9CUhz6Q3MOR0jqsRXn+PCGNUWDBtvO0P7JgwApAlqc2tf88oMpVKQDI5lAMGo7QQhrUP594KR5wwKcOfGGIEVBq6v84JLQDShI5Q3LX5b7w4Fj+eMIQ5aKEQxCGGjNB+l4irDuNreTwwBLBctr+0NF7dH0hS1sW11+Q+UPSt/Hb6mAAgluH8fpHSaaQOdLNg3jSOS02Z4BD1PuK6PDk25RwygW9f8QxSWerD5iADjgGtduUPUAXrHUEm2tIbOl3YUHL5QCGpSlgHtHJsulHf6Q6g089IcZv594BAuzjkHDcoUAAcRpA8OO54woUMDsr7RJkXhQokYRFzDsRfxH1jsKGMjJqsePzjuJND1EKFCBDlWH93yhNVPSFChgERf82hsw95MKFCGCd1ecOlXPQR2FDA5hLnx+cFBt1hQoQx71HSOKFTChQACw3vHp94IRTwEKFDYhA26wN7+MKFAIjyfeV1+sdl3PjChQAHGvh8oak0HUfWOwoAOpuf+77Q0/T7x2FAAwGo8YKs0hQoYAiLxxA7x6QoUBJGnLOY1MKFCgEf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7" name="Picture 9" descr="D:\Documents and Settings\User\Рабочий стол\images корзин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3861048"/>
            <a:ext cx="2162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D:\Documents and Settings\User\Рабочий стол\цвет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483063"/>
            <a:ext cx="2866097" cy="214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D:\Documents and Settings\User\Рабочий стол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74113"/>
            <a:ext cx="23812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D:\Documents and Settings\User\Рабочий стол\images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857" y="3861049"/>
            <a:ext cx="2425267" cy="207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https://encrypted-tbn0.gstatic.com/images?q=tbn:ANd9GcSPQAxr7xix9VVMgt63647K3tbhjKBA9-4i3A_WvpVOYMTcW8Of4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74113"/>
            <a:ext cx="226695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3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Квиллинг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4" descr="data:image/jpeg;base64,/9j/4AAQSkZJRgABAQAAAQABAAD/2wCEAAkGBhQSERUUExQWFRUWFxwXGRgXGBgYFxgXFxoXHBoaGhcfHCYeHBkkHBoXHy8gJCcpLCwsGB4xNTAqNSYrLCkBCQoKDgwOGg8PGiokHiUwLC4sKiwsLCopLC8sLCksLCwsLCwpKiksNS0sLCosLDQsLCwsKiwsLCwsLCwsLCwsKf/AABEIAMIBAwMBIgACEQEDEQH/xAAcAAABBQEBAQAAAAAAAAAAAAADAQIEBQYABwj/xABAEAACAQIEAwYCBwYFBQEBAAABAhEAAwQSITEFQVEGEyJhcYEykUJSYqGxwfAUI3KS0fEHFVOC4SQzQ7LCohb/xAAaAQACAwEBAAAAAAAAAAAAAAAAAQIDBAUG/8QAMBEAAgIBAgQEBgEEAwAAAAAAAAECEQMhMQQSQVETImFxBYGRocHwsRQyQtEz4fH/2gAMAwEAAhEDEQA/APXkt1zb0vKnBqpAQJ/el7uug9aUUAMI8vlTQesTT6UimAwj9CkNrnTopATSENUjYb0vlXDy96U+lAWNIpO7p0fOkLRTCwbCk7unmmhqAsRooZPlRY9KYT0oAbpTW2/U08tH65+lNJE0AMVd5pCtEIpkUDGMoprLT2ahg6z+NAgboNB+tKUjSiP1obGgABApCKKaG9MYjChvTs/v6U2dqQA2FDdaIdKHcoAHcrxr/F/B5cYj/wCpaHzUsPwy17MWmvNP8ZsHNuxc6MyezAEf+pqS3GjysJXUs11X0go+z0pTtSAU4HyrKI4V1cTSkUwGmk3pQaWgBuWkilpGegBBS1010UCEpMlOpp0oENNNEU6JpoSgY01ziR/WudY9KqO0naZMJbnR3iVTMF0BiST8oEk8hvAJtItADFJlrJWf8QsoH7Th7loMMwYeJSImRMSI6E13aLEYi1bN9sWLAPwWltB5MSFzEyxjcxA15UyHiKtDWGmsao+xnHWxWGz3AAysUJGgaApmPeOmlXrGkTTtWDZqY3WnA8qQUDEc0NulFKULLQAwrQ3H650ULTXoAGBFMJ0mn3BTC1AAmHM0hFONNagYJh0rG/4p4TPw5zGqOj/flP8A7Vs3NU3arB95g8QnW08eoUkfeBQNHzrXV1dVoj7UX0rlpc1KDrVIDDShetOI1rjTAQrTZmnTTMv60oQCK1NZRv0p5ikBpiFNNj1/KouOZWK2sxVrkjQwwVRLFTyMaT5zyrDdn+B4lOJs6I9i0rHvFJY23TULlJ+I7HUkyZHOAi5U6N9dcKMzGANydqg3ON/UtO465YFTMoY5mEgEhQdRI0JjrOk/1qSlzTaq3zPYTtlZZ40rAwIfYKdJYmBr670xuBM+ty85P2TlUeQXpQ+0WGygX10ZGBPmJEE+hj2mrDhvEkv2xcQyCNRzU8wRyIqtavlkR61Ip79u5hocOz25AIJ1H9PWo3aHsdbxzW7veMgygHKAcySSIJPhbU66+mlaXE4cOhUjRgQT+fsdapuAYqLVxbhjumIY9BrP3hqa8kq6MXKrroyu7bYVLXDu7UQi92izrADAbnnAOvnVj2g7NWsYoW5mBQkqUIBE7jUEEGBy5VW8dsLi1y37ndWt1WQGLDZmJnWJ8OwnWTtb4TEsoUXGFxSABe01bYBwIAJ0hhoTuBpL8VdnXetPqXPHXb2HYPBWsPZCKAiWxzPLmSepNRLfaKyTox9SpipFm8L1x5+C2cg6F92J9JAHvRcVwq3cGqj+IaEe/P30ptyesStt/wCIoIYAg6dQd6Q+W1Uti6cPcKOfDzOsQZhh0219D0kzLXG7LtlD6zGoIBPrFKGVS30YRyJ77k40xjFFNDmrSwYaGaKTNDmgBhFNY09hIodAAmNMJ1orRQyaBgroobpIjkdD6HeimmtQB8y43DG3cdDujMv8pI/Kuq87d4ArxDEADQvn/nAf/wCq6rE9B0fWWWlikPpXR71WIcKa56V2WkI60AcDStXN+tqiYziSWzDN4vqgZm+QpNpbibolE1T8Z4+uHhcyKxIGa42W2haYzHckwSFHISSBrRv86O/c3Y65fyrF9puyrY7EZ7FxQHjOryrIQACwEHMIGwpKcWyqU9PKT+0djGWMmLN5Ly2mDFFthIViA0EEkqRpqec1ssLihdRLiGVZQwPUHUUCzwtUw64cy9tbYta7lQuXX2rM9jsY2Ga9g7oZu5eUYKSMj66nYT8Q1+kelOUlFW2SjF3S6mi4RczWlPMFgfUM01Nk+tZq49yxfNyypuWrhm5bJUENzZJPPp16g+HRYbErcWVn0IIIPQg6g1XDJF+W9SVNblVx/EOx7i2pl0LM5+FU1n/cYj3FYKb+DuWzK91e1t3JKBJ3RmAMBdtQdOg29WFuZnny5VmuH8OTFYO5h7myuyzzU/ErDzBY/IjnSlBSepROHMwvB7GKz5r7AIAQFD55OmphQIieftVPiZ/bbig+AMbpH1mVQVn0ZyfUDpRexvGHt3GwGI0u2tLbH6aDUAHnAgj7PpVeeKW1xeIdmCgBjJ2y5mX/AOF+dUcTWPH8/wD0uwpOUUZXtTwDE4p3uISVUwFB5DmI5nejf4bcavJeOGuhihBUhxvof+adZ7cv36pZAW18Ikasd8xHKY2/Q11hLV17d9VAcaMdJgg/mK2S4/G5OOWPKmnXVbbPt6EoN1yRak/p8+t/YsOCsLFhxqxW/cRRuzMSMg13YqV1Pqai8M7bB8y3LRtujlbi5gxWIgxv/bQmq7sXfbEYrFOT4bV5mVT9a4AoMfw2z86ZxbhFr/N0FxZXEWjqGZSLigiQykGSFHrmqiCl4a70imd68vcncdx9u7ctBWDToY38TLoRy571c8V4SlwEwA0aGPuMbj9CqXjvBreHVLlpcqq0OxJYy2XIzMxJgMMu+mf1rRYTE95bR4jMJ+fP9daUY3JqXUSXmakV3CcSYNtt12nfTQj2qewqrVv+rIG2s/yj86tLg0qzC3y0+jonj2rsMj5U2n01wKtLBjChvRDtTDrvQAIpFMYUR9qGRQANqY2tPMxQ8tAyh4n2Zt3rrXGGpj7gB+VdV2V86Wo0PmZtxrSilnSlipCGkUgFLEULEX1trLGPxJ6Abk0XQmwWNdoVUMM5gH6o3ZvYfeRT8HgEtDwDU7sdWJ6k71W47jBXI4s3QFOpKwCpGuvI7HXpVnhuIW7gBRgfIb/Leq04tldpskg1W8W4aLniTw3BqrjTXo3Ufh9xlXr6gGTsJPp6VU8P7Z4W8cqXkno8ofkwEmpOnuNtbMdg+PL3dzvfA9lSbi84UTI9dPmORFYztt2kuWLQZBLOA0/ab+gEe1aztXwLv7ee2JuBSCB/5besp67lT105yMxZwS43CqhOZ7YAB5sv0W/iHTrPlUcc1DNHxNtafq9iSfla3/K6/wC/WjBdmu2XEGvwrFxuRpEe2nTevVeFdoWIHeDI+2hBH68qy3B+FDA2sXeZQzqDcGmhAGgiBoDJin8O/wAQLlwS624zBSpWR4tiDPw+dXcbnUbxShzdea9r2orc4Wpxkkvbfv8Au56Hg+KpcdrZOW4BJSdxr4l6r+EQayvEO0JwGIxH7proYhsqmIWC5bY6Qz/ycqouNXDiWtXLLizdtk5TJAgxpMaaxz60ZuJX++tXb6DPbADFdVuKpJ25MVZ1gjXMKwYs3NFc25DLlhzVF+xP7XquKw1viOEbx2YaR8WUHUMOTI2sdC3lWB7QcULE2cqwrZy0AsSyWxlDbhZEwN515Vp+MluF3r1tJOExlt+7g6JcKkAD0kD+Fh9U1j+LWC1+5A1hSPZV/tWr/NfvYpzSr3I+BuRetk/XX7yB+dbzhWNNq4AddZAOxgz/AErzq64WCTsdY5Qa9EtYPvVV1IJXX5jf0IrJxa1RnTa1Rmr3Fr+DxburFZdbhA+FwCwMjmDmOnnW87cXMt7AYgfRvqv+25lP4Kay/a/Bh7WbKZXnB2Opn5A+1XHaC4bvCsIwkuGssQNxlVgxj9b1pwtyjsacTbTs37ajWPcU12oh3NV3F8WLVpm8oH8R0H5n2qbdKzXdalDa4vbt3Ll24TqcqACWZmOgUdYA+dP4L2xt4m61rK9q4CYR9CY39GHNTVL2j7PXu4sXLSM7gnMq6spbLlMeWUA9JqmXh2JsYjDXbpm9duzlLZnhSkl2kjVSeegHsI4o1HUzc0o9D1CKSodvj+He53SXrZufVVgTpy6E+UzU4irDUCZuXSmFjRGHlTI50DBFf70xqWf1pSAUADehTR2oLtQMGDXU+KSgDbjWly1ymloAHlHSg4exLG4d5heeVRpp5mJJ9KlZqi2LsOUO+rL5qTrHoTHy61FkGSwazvEuA2GxCSsd4GHhLKQ4gyIMaiZHkD1rQZqHdsqxU80JIPQkEeh0NDV7g1ZBsdn7aW3Vc0OIJLFm8t/Xas7Z7PYa6zWMTaUXF+F18DEHbUfF1Ez05RW1U1U8e4P3yhlIF1BKnYH7LHoeR5HXqDFxrWJGUexmrnZvG4LxYK8b1sf+G5Ex0E+E+xU1mj2gjFljbOGuHV7ZkAXDuVBEhX3KnmJEk6ajHdpnbDMmZ7V5WCM2zLyM9GBK+szOs1QcT4JjbtoMSmPtDaRlvp1AOjg+QZwdPCRUJKGaLiyq6flD9ou1Nm9hMQrFVvd2UIOjnNEafSB08WojnWHt4d8KEvJ+8ssqZ5A8LPbtOyNH0ZuKA2msDcA1Pu3bl3DvYOYODotxYY5TMSQIfrtPMCfDScP4q6WLtmJFzKuonKBIMA/SjQdNeYER4bFyJxbb9wzZ1k/uVGxwTrdUFDI033E7A/keevOatcIXByvqh2J3GhMTWA4Tj3tuvdSzTlyiAXk/DB016HyrcWe1aKoDhcxAOUZmYT1Cho+ZrPlwuMqRhosOKBMVYODvMA7z3DnldQSonzkjzGYcxXnPE+IQlu6dC65T5ONx8yw/2+1XXaJ2xYFyy6hrGZwqsc0CCSQQGDQpI03AHOg8OxOZLuZZLZ+9Sd+9BLgaaBpdl8yOlXQbiot9C604qyp4JhDPfmRDeACN9p5+Yg9DpWq4HYcsqWjkgaDw5QoidgI38/SqPhzA4a2GOhQgkb6lpb2mfnVNxi/i7F//AKYuLYAg2x8MjUt5kddCPumlzz82xHGk5U9j1jGYooqg285YhYWPCrMFNw6zlXc6HbpMBxXHEtp3hXMvf/s4Ub95ruNsvP5V5zwjjOIGNw5ud4z92czHM2e2WB25EeI6aSFrY8f4VlANsqS2MGIKyN8qgLE/WPrArpPL5OaPQ6ni3G4noOMxyWlL3GCKNyTA/v5VlOJ8SN8rcAK2lPgUqC1wzvlOw9dfKqC+917xe+BeI1XOTlQfYUEKD5kE9DVqMat5ck92xGVSCCoJ09RXIeWOTIoyfLHqymOaDi3u+i/f4LPh3bOy9zui4z7Rpv0kGJqDw7gRxl5sVi1Phdrdqy3woqEglh9Ik+x31BEeX9pOzN/DXZyEmSQwM8+XmNK9k7K8Ra7hLTvvkGY+Y31rfkx+G043yvvr63fyL5RUlZ5z2ow118fdAtu9wPCBVjw/+M6DaCDPr0r1e2CFXMdYAPrGuvrUIca7wkWbbXQPpSESR0Zt/Yf1plrjfjyXbbWm8yCPmP7VXzqjPFKLcr3LKmPROVDI0qRcCIpjf8080hoAC8R5UFoqQaDdNAxjV1NauoA3RPSKUefOkY+X69a4UCIfFA2UKjFS7BMwiVB3InTNpAnYkV5h2fuvcx6qLt8NneUzMwtZZElnY5jGp0Goy89PT+KXbYQ97cW2p+kzBYPIgnSQYPtVDg+1uHt3Mt42QzH/AL9oo1t4+uVlrZ8m06Gn0K5K2Wb8Wu2tL1pmH+paBdT5lB4l+RHnUjCcdsXdEuKfKYI8iDzqZYuKwzIwYdVII+Yqu4xhMMzKL1tHdtFBUG4fQ7gDrIAqt6K7JU+hZa8hp8/+KUmsdj+GYWw0i5fSPoJdaB5EkyPQMPSmWuL2zomJxFs8szhwf5w4/Clc65lBtdx6XTa+pZ9p+zXfjvLWUXgIIPw3VH0H6HcBuUwZG2W4JxxrDnRsoOW5ab4lI3BHUfgeYMmxxHFeIoZs3LOJWfhdRbf5g5ffSqfiL4jFXA74YYe8kA3BcEOo+iy6hwORzAryO4rO5wmueL1RVng4O3oyo4mbuJxLRcFu8GJXOT3d22xPd66wI8IJBA1UxoaqeIYBmZw1spibZi7aMSZ2Zdw0iIMw3rvqOI9nxcUEMA6mQRoVJ3gcwea7HyNQzbbFKEusqX7MraxC+JI/07u5No/a1SiM71X7+/YyeWe5lOGYU95mIgZSRtvoNPYkeVHwveOJDZCSCd5yzrBGx5TyynrU/uWNx1Ze6xCaXbZOjSNGB2IOhD8513kq+HKkwcvmI0PPQjY+Y0186cptsg1y6Mj3rv1yyuvwPmJIIkyrEkxAMiY12G5XAYwPdLHw3tFaNBeGgGmwuCBB2JWD1Mnj3AJwovI4uOltnuEEnL3jogTWPEBmnQfF0ig8Ew4OJsEn4h3i/wARUZ1PlMN7HrTyPlg3LsTWJ2l3LrBdluXeZdSQANgSWiZ3DHT+EVWdoeDNhEFy4FNsaSGK5Cf9Nt1B3yajpPLYd2qeJyQJ/Ifr57TVV24IxXDrltdTlzqOcqZA9SBXLwcXJ5EpbM0y4ZJXZiSlwXA+csIgknUREjNuJ0Nan9lK5WBJBhlPP+4rz/geIuYpRbSS6iW6QAqz+H316fwi1mwwUkFrYVZ8wAOvUH1kV63GtNFodrg5QXlQDiWMlA2XWIaNZPUff86x/EuOFTCEhpGoMFdevX8K1fGuEm7ZZQSDGYQSDprBI5HaK89u2Mm0zpEAeUyTtp061zZ8JGGRvp2OTx3DLh8vl2eqPUeC3f2rhv7zVlJQMdWkaqdTqYYDfWlxdh7WG7tRmt2Uz3vGEk6nLmg/IA7is12Y4veULhLKAtccNmJ0SAATHt5Vd9oXOJv2+GWGJVTnxD+YgkH03jqVHKq+bJJLE9Ipt+/ZfKyKlF47TdvdfvcteB9oWupabILNsgZVGoK53UmSJjw1e8Zw4KTGxn56H9eVROL8GPdW+4ABtLlVZgFNNJ2kQCJ8xpMipxHHLz2+7a0wKkB3kEATAkA6H7qryXHmT2exW7jal1NJgtbanypz6e9DwV1TbXJMRAnfTr50YitMdkaI7IEQaGd6KabUiQIihtpRSKEzUDAlvWup5IrqLA25FcJikDa040CPOu1ePexiu8a3Yu7gd+TCICIW2uviIOctBOvRa2DcDw95VZrFrVQdUUESJ5AGpGL4VausrXLSuV2LCY5++vI1MiNabZBR3KF+w2HBm0Hst9a3ccfcSRUHCt3feDLFy3Ku0li5HwEsxLRBBA5VfXe0OHVirXrYbpmFUnGsQlu6MRmU2boFu6QZCHa3cP2dShPKVPKqMruPemn9GWY6vT1PG+0nHbt28dSACQBr1PLaeZJrY9iOA5kLX28OUsZ+ioMkx1jT3NC7RdjR3hcbTIn4dxzAI/CeprR4CzGdS3huLlkckKxp6Q3yro5czjhlkg7taEZVNxxVXf5f7ZExfGM0iwi2rMwXKyWywNY3MbZiBoKq711jBN+4xzDYqq/RnwgTHxRrz9BQeO8IvWChsFnWCGUkBw6mCojQwdsoE9OdUv8AnWrKyQw+JWkEeo1/CuR4Glx1vqZcvNfmNThQ+uYsRG7cj5NOoqDfZS/7xNANLmbKQDrGYEER0OnTY0PDYy4bIvBbSWg0H94Lj6KzRkAhdF3b2pzXSik8xHiPU89dASfx8qrjjlF6mVxcdyvxad66TeW4U0t5mAuqDyV1IJHkVYb6a1e4bDIi/vPEQBJI66AAAamRG3LYaCodjGM4Q3VAbOs6/jBI5H5cp0ssXhi2YaTmV4OxyESPLr61RxWWpKLNWPG5xtknD27Do690UW4MrDLlzDoYO+mgJB0qoxXZfuouYZ84V1dUbfQBHUMY3GmVoObSSalYjFrbW4VaQAdCymHYZUUHYeKDrG3ybaxMEsD4M0PGuXQEPB+yygiNQpnaqozk490OuR0WPFbHeWJGmXxeIbbgyI3B19qpbd2D94npmVVn1Jdv91T345cVxZS2Ll1phZIAH1s2s2z0OoiJgaVfEcHiMMM9+34WYGVOYDKWYW5M8zpPIeVUYsdeS1rsurLZu/Ml7jOzXBu74jiWwqIFAthknYsCxbU6T0G1aXtPwZyvf57eHuqN1E95H0XWfEPPcViexuMc3r7fCWuicpImET9e5rbY7GKFnu8zAbuxP3QK91weNrBBPtqR8LJzeJD7LX7uvsUPBu0lvEWi7lbVxHKXUYgZX5x1U6n5jlWP4ti7a3HVGVgGMERqD5+W0eVVj8Muftt1/CFZixkxvrMb86lXURHJVRnYySRlGv1EDZlHvNc3Nl83L2LOL4h5orHLp1LHh+Pu4Q27ik23uSR4QWNuY2IMAkN5mPn6L2F7MnDWS9ye/veJyfiAOoUnrzPmfKsXwnhDXgL9y5nufZ8IXLoqiIPhAGk8qnul8OIxV+z1IZnHujNH3+1YvHgpUY8coxlR6WFrM8MxAC30cahTmnqJB+Z1HrVNY4lxC2YOIS4sxL2BPlOVl/E1eLh72JAF66qqIJS2hGaPtsxMeUCPkah4sMjXK9fsb8mCaXM0V9vthZw4KPnZpmEUECfMkCa1GHxIdVZdVYBgfIiRWE7cdnbVte9ts4e44VbYjLManaeQ0nc1tuH4Xu7Vu39RFX+UAGtEI8sUijFzRfKw7NTCaIRQyamXg2FCYUY60xhFIZHdNdq6uN5frD7qSgDcZNeVKLdOFIKBM5qrbqG+xEkWgY0MG4RvruE5aan03l8Su5bTsOSk/dT8PaCoqjkB9wpPXQjuMsYRUXKqhR0AAFR8Vwi24IKhZ3ygCfURlPuDUjFKcpynXce2sUiXwUDaQQDvypjMfeweJwgylP2iwNnUQyD7aDUD7SaeQoVnH94wCYW487Mt61lP8LMwPy1rTYrtJhrZ8V1M3SRm+W/3VRcQvpdJazhsQXJ+NLRRW6FhcAR/UifMVQ+HjdxtfwTWWSVJlV2wtXLdrMVyNCtAYNlYDKDmgAz8J5Bhb+tWK4/xSziUS4BluzqNjqS0e2aK3XFFxbIFfCXWt7EFrbEKwIbRWZ8pG667AiCBXnN/gn7xzbdbgU6gnKw9Z8J+fy2q6NQSjsZc05auhmDxhUgkSDowGx/4OvvWkwZzD4gw+GeRB+i0bN5+4O0VGA4TdLrChANczEFB/KTPpV4/BWUSty0nlbt5Z8iTMz0IilkqWxlUbWpYtwhXs93JU6EZoiVz6SIEEGPeonDe0C/9rFg27iQO8Ox03Y8jI+LbUaiahsb6/wDbuKDP0bgAj0Iaf9oFTbFvFvCm4TOoCq0+slAPesWeEMsan9epdjzOOlWWWK4Ol5SVcENrmTKQSRGYxoxjSSdtKr8Vwa+O87t5nIRsZKDKVK9CGfXWNN4qf/8Az90DPfvlQNoLM/p4dPbWo2N4ytkqim7cZ/gZ8qrrp4pXMADy0Nc+PiRajjkpFzUZatNfvyKrs5eu4fiLZ0IzjIgfXwBQAQY1AK+WkjSt9ftqUZrpBWCYYZpjX0FUJ7I3lAv3MUudJuCRCJprzECBvB25xULGdpmuqytCWyoEqQwLk9D6eg9oN8eDnxuReFVqk3rWl9aLoRlDRp10IPC8Miu5tKFU3WIA1ETA156CJ8q0F+wSCKr+CW0RA5jIsQd8xO2vPXUmrMY7Kwzb5zKmJAGWJjqDXvMcOSCiuiLfESfKig4Rh0ZrisVRh4lJA8QEyJ66A+hNS/8AI0vg23Vc3UDUGNNdjpVfx1LbP3YDEm41s5RIBU+ElhtOm4iCJ3rT8PwyoFKFmKqqkuBDEAMMjDXXxddtq838R+EZJzebBLV61/2UTzQSXMtGY3A3f2XNn8IJyN5MpgH0I0+VTLnErTrOdBHMsP61B7bXVvMwAiXkg76R+dZS7aCgHnWNcO5q56M5cqTaRvVt28ZYe2l4d5bUtbytr4RMETqvQ07/AA845cu2rqPrctCR7A6T0MffUPsNg2t2rmJIElStsc26n0mPkal9kOEnDJdZvjuzA6SCB8p1NW4bjhywcrj/AI979Pn+Ts441CDa1/Hv7ALPEnxeITEMg7pNbKMxAEwQz5VaTsY8hyGui7N9o2vtct3rXcukGM0hlOkgkDnp71ExlmQgAVQsDwgKQsQBI1jlrpTLasLvIwCCR56x9wpeJJZOR7GK5Rml3NNcxaDn8taiXOIDkD71A7ykZq00aw749j0HpUW9dJ3JNITQ3NAAqWumlpDPUwa5AedcK4GaCLGYmxnRkOzKVPoRFQsPxJUtkXWCtbHj9tAw8m3Hy5GrGaBiMKjjxLJHMSCOsEQaBFLjeLOVBDpaVtgfHcaeZjwqPc0uF4Hh7gmTeA08TnKPLuxCgeRFR+H9mLGIsLcOdc4JhWMAEkgZWzAx1IpcN2RuWs3c4lkk6DICCBtmClZO+0DWoq9yCvqX2HwqWxFtFQdEUL+AFC4jxBbNsuwO4AHVmMKJ5SY12qjxGExlsZjirZE6A23DE9AMza0C/wATuBCuIuL4hBRVU+xJXT8ajLJTpJt9lqyXuS7nErp8Vy9aw6nXKoNy4R9wB9A1ZLtPxfBqAHFzENOY94eo3CJlAn7WulG4zhLf7MGSypZnFu2rNIYtIkjaF1PTQ1j7nZe4wIGQxpm8WsiemmkaR5cqMbc7tVTohkTSVO/UVu0FpiFW2bVvojFFB+sUXU+szV0+DeQz3rRQiZTNcYzEAFwfI+46isTZwZbaZEARzPlG9avD23W3ZzGfBIB1MxI89QSP9tPJFJaGS3qi+4VhLlxiFYoo3I1Ouwk7segAA61a8X4ouHXJby94VJ1lgAI8TRq7SRz59KTs3cUWEO8yxJ+sWZdfQKB71WXcLnDXhLGCfEdZ56dACfDsCPKa4c8jzZuRulddl8zbhxqMU+rI3FzPes7xmCKOsL4iAPOYOwiqfEuC+dUykKFBMFgo2gHwp8p9dKddJLZi2Y82PLyA6/hU7C4MbnSNT1BPKfrnry1r2XA/C8fCxTesu/0Wn0LsivVkK1gnaXLOI55nBn57zygelXFnAL3BcKp2YkiMw0MGNiYHi0OvrJuGXCLwgDIoPLQMNNNdD6z161pEsLkYsBA1M7aa/dAroyaizkcVkcXp6Hn1i4lhiyA6zAAyANMnMR012iTO1W+MvSB3iSwAaNZIJ1KmZkRNR8XYtlVCucpnMGMneFi5vkMgAH6nOkxWNDWwzKGae7V8xHiBBGYGZBEQQeU1ZZbHiXOq07/uhK4Lw0C53ptEwNCQBJIKrJPISZ/tVtiOKIjIryQM2w0zbaazoARNUAxg7vxksyMZVmMDNqmYc1Oozgg6igi+EuEhGCvGVSuigmWMmQZeRp56VGWrtjleZ1L120+j/bKftwp7wPbkyNcxUQOWs6ms5geD37rgC2zKDrljbpOoB9a9Tw2GyjpOp9TvyFGrgZpXNtE48PFIzuF4NiDlzXjbQAKEGR2yjYZsgAHpVzasxsSfMmTUgp5UmSsqxQi7SX0NlyapsH+taWKJSEelToVAyKQ0SKYRUhg2php5NMIpADJpa6K6gZ6oPSlpNKQCkRExF5UUsxCqBJJMAD1qPg+J27o/dsG+dA47ihatq7AsiuC2kwIOpHQGD8qzPY3s8FvtiDiRfLA7NrJLHUEyNWY6gET5mmI01nCvZJCDPbJkAQCs8gCRK9NZjSDE0t7iRG1m4T/CwH8xAH31IxHErdsTcuIn8TAfnrWX432+w5Vrdly9xvDmUeFQdCxJIBIEkCemtICNi+0Ddy+IuQCBCKNQgPOeZIEz0isXwPiDYrECSQM3iJ3Mzp5axWkwltcXhGtrAIUIw6Ogj74kHYg+RrE8IwN/B4lhcRsjaSBtrINXfDX5W1/db5u/p8izNBU0l00/P77Gp7T8QuHEd3atiLaZFzaAd6PE2+5Ay68s31tKkoHB/aMSpBJJS3LAmWnRQAdZGs7+YrU4bFpiAEu2+9nYhZMTz9D/AFqHxvAjDvOqgiZKkrr9YgeE+ZHvXPfi4ZeFkVPvvfdmbJHxFzwfl7dV6NEDBXMIGGQtmXYkP6AiIA58uVT8Rw1GSVHwCVynbyE7DTb8xQMPZN0q2UEDmsMP5hIq0u5MNbYklnaYT6TE8qzylJy0bML3pGf4X2vtWz3V0XLWYmO8tZF1jMpgtzGbNy1netdb4hbCZlZIYfFntwR/Fm1FZ1+D3cUQ2IORAZFscvnz82/lG9TLfZPChs/cIzTMtLmfcmln+G48z5m2jqYcksapbepje0HFsOl393clWnVFYovln2dfNRp5703C4u9llD3iE9cy+zANr6gnzrf4/g9q8mS6isvIHl6Eaj2rMN/h4qZjhr9y0W0jcfMEH8a7uDiJYoKDd133K5xci34ELjAFhHry/wDyPz/OpfF+NTbNqwQ3J2kQBroPtSNuUGs1hOwt/N+/xtx7f1VZxPkSToKl9kuGIEu2GQEWrzqOZAMMuu+xGorRLjkqdGfH8P8AEnq/YrUwt12VToJIgtpEyY0iJkxG/Sh2cKcwXQKCZIInTfU6bbCTsYipHGOHYtb04a2ty0SAwYiSQeZJBCxGs1VOuNVbkrh0SC0SSTGsKZ3MHQaeVaVx2Nqy3+mlGT/H8lneX93LtLLHOCAsHcAjKQdQQACBFWnBeH5h3jFyJlcx355o5fdRbGBshbQYAzr4zmEjkOQEgHTSrga7QfSsWXjHkVRVIt/p/Deuoyky9KKRrXAVjJA8tNFuiZKSgYOKaRRaaYoAERSGnkU3KKABMZphE0YrO1DK0ACA8q6nxXUgPTmphxqD6Q9qo2vTuaTvKQUW17ia7ZZnTWIrD9ouH4cmQiWATlNzOyjN9VbYMFvYAexjRlqzvGuCi4VmSFdnEH648QYEarOoMyJ2NNEZegThnZjC5VcDvp1DMcwPttVrdItKAijXRVWFBPtsKi8Dwa2LK212En5nafz0nyqXdWSGG6nSToQRBH66VF7C6FZd4Oxc3lZbd2N0kA+T6+L3BqRh+I4hpDWrJK75yQdRM6Agjz0qYbrfU19VimWreUkn4m3jYdAKo5Yylau++qBSvQj4h8U65Ue1YB3NtZb5kfgKqD2Sn479151Ms2s7zLEVoc9dnq1QS1G1ZQ4fsZh0MgGesqD81UH76sMPw63b1VQD13b+Y61Mk00vU0hKKWwzLXZKcn6muIpjoYVriKUmacaYwZt1SZFt40sDpcUBxyzrorfymD6CrK5jidLY99z7L+ZqO+GyfvLiZupJlj0HQCoSdqjVhhyyTkGwNwNmGzKxBHPff0qr452fWO8Rf40UCGGpLAaeMTy3GkExUoXTcPeZQjKYzINIgaMPXXpr5VPwuMmA2h5dD6f0pp9Bzg4yckUPDVQggwVbxIghVEmfA2sDll5yD1o9pzOX9ntKZ0Bdg2nnk/Ok4jw7I0gDIWkfYY6x/CTMdJjpVkliVBHiU6gE+JT5N/z71Gi55E1a0ACzcn4QuvK6xHyKH8RUoimq5GhJProw9R+dFJqcaMeTmvzA6SKfA5U0imVjCKGy0Y0yOtMAarXZaU12fpSAGwimEURxQjQA3LXUntS0AadN6eK6uqIxBvUe9tXV1AhEG366U26fxrq6gBVOgprHUV1dSEFXekFJXVIkLc2NNU/jXV1IiONNbalrqYDhtTGGlLXU0M6NqHjh+7f+E/hXV1R6E47kPgZ0b1H4V2PQZmECIn3rq6odDYv+VkiyJQTrKiZ1metdhxCiurqsMjCMNKC21dXUxMAu9PNdXUxCDamrXV1IQ3pTeddXUANucqFc3FdXUgIxNdXV1MZ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data:image/jpeg;base64,/9j/4AAQSkZJRgABAQAAAQABAAD/2wCEAAkGBhQSERUUExQWFRUWFxwXGRgXGBgYFxgXFxoXHBoaGhcfHCYeHBkkHBoXHy8gJCcpLCwsGB4xNTAqNSYrLCkBCQoKDgwOGg8PGiokHiUwLC4sKiwsLCopLC8sLCksLCwsLCwpKiksNS0sLCosLDQsLCwsKiwsLCwsLCwsLCwsKf/AABEIAMIBAwMBIgACEQEDEQH/xAAcAAABBQEBAQAAAAAAAAAAAAADAQIEBQYABwj/xABAEAACAQIEAwYCBwYFBQEBAAABAhEAAwQSITEFQVEGEyJhcYEykUJSYqGxwfAUI3KS0fEHFVOC4SQzQ7LCohb/xAAaAQACAwEBAAAAAAAAAAAAAAAAAQIDBAUG/8QAMBEAAgIBAgQEBgEEAwAAAAAAAAECEQMhMQQSQVETImFxBYGRocHwsRQyQtEz4fH/2gAMAwEAAhEDEQA/APXkt1zb0vKnBqpAQJ/el7uug9aUUAMI8vlTQesTT6UimAwj9CkNrnTopATSENUjYb0vlXDy96U+lAWNIpO7p0fOkLRTCwbCk7unmmhqAsRooZPlRY9KYT0oAbpTW2/U08tH65+lNJE0AMVd5pCtEIpkUDGMoprLT2ahg6z+NAgboNB+tKUjSiP1obGgABApCKKaG9MYjChvTs/v6U2dqQA2FDdaIdKHcoAHcrxr/F/B5cYj/wCpaHzUsPwy17MWmvNP8ZsHNuxc6MyezAEf+pqS3GjysJXUs11X0go+z0pTtSAU4HyrKI4V1cTSkUwGmk3pQaWgBuWkilpGegBBS1010UCEpMlOpp0oENNNEU6JpoSgY01ziR/WudY9KqO0naZMJbnR3iVTMF0BiST8oEk8hvAJtItADFJlrJWf8QsoH7Th7loMMwYeJSImRMSI6E13aLEYi1bN9sWLAPwWltB5MSFzEyxjcxA15UyHiKtDWGmsao+xnHWxWGz3AAysUJGgaApmPeOmlXrGkTTtWDZqY3WnA8qQUDEc0NulFKULLQAwrQ3H650ULTXoAGBFMJ0mn3BTC1AAmHM0hFONNagYJh0rG/4p4TPw5zGqOj/flP8A7Vs3NU3arB95g8QnW08eoUkfeBQNHzrXV1dVoj7UX0rlpc1KDrVIDDShetOI1rjTAQrTZmnTTMv60oQCK1NZRv0p5ikBpiFNNj1/KouOZWK2sxVrkjQwwVRLFTyMaT5zyrDdn+B4lOJs6I9i0rHvFJY23TULlJ+I7HUkyZHOAi5U6N9dcKMzGANydqg3ON/UtO465YFTMoY5mEgEhQdRI0JjrOk/1qSlzTaq3zPYTtlZZ40rAwIfYKdJYmBr670xuBM+ty85P2TlUeQXpQ+0WGygX10ZGBPmJEE+hj2mrDhvEkv2xcQyCNRzU8wRyIqtavlkR61Ip79u5hocOz25AIJ1H9PWo3aHsdbxzW7veMgygHKAcySSIJPhbU66+mlaXE4cOhUjRgQT+fsdapuAYqLVxbhjumIY9BrP3hqa8kq6MXKrroyu7bYVLXDu7UQi92izrADAbnnAOvnVj2g7NWsYoW5mBQkqUIBE7jUEEGBy5VW8dsLi1y37ndWt1WQGLDZmJnWJ8OwnWTtb4TEsoUXGFxSABe01bYBwIAJ0hhoTuBpL8VdnXetPqXPHXb2HYPBWsPZCKAiWxzPLmSepNRLfaKyTox9SpipFm8L1x5+C2cg6F92J9JAHvRcVwq3cGqj+IaEe/P30ptyesStt/wCIoIYAg6dQd6Q+W1Uti6cPcKOfDzOsQZhh0219D0kzLXG7LtlD6zGoIBPrFKGVS30YRyJ77k40xjFFNDmrSwYaGaKTNDmgBhFNY09hIodAAmNMJ1orRQyaBgroobpIjkdD6HeimmtQB8y43DG3cdDujMv8pI/Kuq87d4ArxDEADQvn/nAf/wCq6rE9B0fWWWlikPpXR71WIcKa56V2WkI60AcDStXN+tqiYziSWzDN4vqgZm+QpNpbibolE1T8Z4+uHhcyKxIGa42W2haYzHckwSFHISSBrRv86O/c3Y65fyrF9puyrY7EZ7FxQHjOryrIQACwEHMIGwpKcWyqU9PKT+0djGWMmLN5Ly2mDFFthIViA0EEkqRpqec1ssLihdRLiGVZQwPUHUUCzwtUw64cy9tbYta7lQuXX2rM9jsY2Ga9g7oZu5eUYKSMj66nYT8Q1+kelOUlFW2SjF3S6mi4RczWlPMFgfUM01Nk+tZq49yxfNyypuWrhm5bJUENzZJPPp16g+HRYbErcWVn0IIIPQg6g1XDJF+W9SVNblVx/EOx7i2pl0LM5+FU1n/cYj3FYKb+DuWzK91e1t3JKBJ3RmAMBdtQdOg29WFuZnny5VmuH8OTFYO5h7myuyzzU/ErDzBY/IjnSlBSepROHMwvB7GKz5r7AIAQFD55OmphQIieftVPiZ/bbig+AMbpH1mVQVn0ZyfUDpRexvGHt3GwGI0u2tLbH6aDUAHnAgj7PpVeeKW1xeIdmCgBjJ2y5mX/AOF+dUcTWPH8/wD0uwpOUUZXtTwDE4p3uISVUwFB5DmI5nejf4bcavJeOGuhihBUhxvof+adZ7cv36pZAW18Ikasd8xHKY2/Q11hLV17d9VAcaMdJgg/mK2S4/G5OOWPKmnXVbbPt6EoN1yRak/p8+t/YsOCsLFhxqxW/cRRuzMSMg13YqV1Pqai8M7bB8y3LRtujlbi5gxWIgxv/bQmq7sXfbEYrFOT4bV5mVT9a4AoMfw2z86ZxbhFr/N0FxZXEWjqGZSLigiQykGSFHrmqiCl4a70imd68vcncdx9u7ctBWDToY38TLoRy571c8V4SlwEwA0aGPuMbj9CqXjvBreHVLlpcqq0OxJYy2XIzMxJgMMu+mf1rRYTE95bR4jMJ+fP9daUY3JqXUSXmakV3CcSYNtt12nfTQj2qewqrVv+rIG2s/yj86tLg0qzC3y0+jonj2rsMj5U2n01wKtLBjChvRDtTDrvQAIpFMYUR9qGRQANqY2tPMxQ8tAyh4n2Zt3rrXGGpj7gB+VdV2V86Wo0PmZtxrSilnSlipCGkUgFLEULEX1trLGPxJ6Abk0XQmwWNdoVUMM5gH6o3ZvYfeRT8HgEtDwDU7sdWJ6k71W47jBXI4s3QFOpKwCpGuvI7HXpVnhuIW7gBRgfIb/Leq04tldpskg1W8W4aLniTw3BqrjTXo3Ufh9xlXr6gGTsJPp6VU8P7Z4W8cqXkno8ofkwEmpOnuNtbMdg+PL3dzvfA9lSbi84UTI9dPmORFYztt2kuWLQZBLOA0/ab+gEe1aztXwLv7ee2JuBSCB/5besp67lT105yMxZwS43CqhOZ7YAB5sv0W/iHTrPlUcc1DNHxNtafq9iSfla3/K6/wC/WjBdmu2XEGvwrFxuRpEe2nTevVeFdoWIHeDI+2hBH68qy3B+FDA2sXeZQzqDcGmhAGgiBoDJin8O/wAQLlwS624zBSpWR4tiDPw+dXcbnUbxShzdea9r2orc4Wpxkkvbfv8Au56Hg+KpcdrZOW4BJSdxr4l6r+EQayvEO0JwGIxH7proYhsqmIWC5bY6Qz/ycqouNXDiWtXLLizdtk5TJAgxpMaaxz60ZuJX++tXb6DPbADFdVuKpJ25MVZ1gjXMKwYs3NFc25DLlhzVF+xP7XquKw1viOEbx2YaR8WUHUMOTI2sdC3lWB7QcULE2cqwrZy0AsSyWxlDbhZEwN515Vp+MluF3r1tJOExlt+7g6JcKkAD0kD+Fh9U1j+LWC1+5A1hSPZV/tWr/NfvYpzSr3I+BuRetk/XX7yB+dbzhWNNq4AddZAOxgz/AErzq64WCTsdY5Qa9EtYPvVV1IJXX5jf0IrJxa1RnTa1Rmr3Fr+DxburFZdbhA+FwCwMjmDmOnnW87cXMt7AYgfRvqv+25lP4Kay/a/Bh7WbKZXnB2Opn5A+1XHaC4bvCsIwkuGssQNxlVgxj9b1pwtyjsacTbTs37ajWPcU12oh3NV3F8WLVpm8oH8R0H5n2qbdKzXdalDa4vbt3Ll24TqcqACWZmOgUdYA+dP4L2xt4m61rK9q4CYR9CY39GHNTVL2j7PXu4sXLSM7gnMq6spbLlMeWUA9JqmXh2JsYjDXbpm9duzlLZnhSkl2kjVSeegHsI4o1HUzc0o9D1CKSodvj+He53SXrZufVVgTpy6E+UzU4irDUCZuXSmFjRGHlTI50DBFf70xqWf1pSAUADehTR2oLtQMGDXU+KSgDbjWly1ymloAHlHSg4exLG4d5heeVRpp5mJJ9KlZqi2LsOUO+rL5qTrHoTHy61FkGSwazvEuA2GxCSsd4GHhLKQ4gyIMaiZHkD1rQZqHdsqxU80JIPQkEeh0NDV7g1ZBsdn7aW3Vc0OIJLFm8t/Xas7Z7PYa6zWMTaUXF+F18DEHbUfF1Ez05RW1U1U8e4P3yhlIF1BKnYH7LHoeR5HXqDFxrWJGUexmrnZvG4LxYK8b1sf+G5Ex0E+E+xU1mj2gjFljbOGuHV7ZkAXDuVBEhX3KnmJEk6ajHdpnbDMmZ7V5WCM2zLyM9GBK+szOs1QcT4JjbtoMSmPtDaRlvp1AOjg+QZwdPCRUJKGaLiyq6flD9ou1Nm9hMQrFVvd2UIOjnNEafSB08WojnWHt4d8KEvJ+8ssqZ5A8LPbtOyNH0ZuKA2msDcA1Pu3bl3DvYOYODotxYY5TMSQIfrtPMCfDScP4q6WLtmJFzKuonKBIMA/SjQdNeYER4bFyJxbb9wzZ1k/uVGxwTrdUFDI033E7A/keevOatcIXByvqh2J3GhMTWA4Tj3tuvdSzTlyiAXk/DB016HyrcWe1aKoDhcxAOUZmYT1Cho+ZrPlwuMqRhosOKBMVYODvMA7z3DnldQSonzkjzGYcxXnPE+IQlu6dC65T5ONx8yw/2+1XXaJ2xYFyy6hrGZwqsc0CCSQQGDQpI03AHOg8OxOZLuZZLZ+9Sd+9BLgaaBpdl8yOlXQbiot9C604qyp4JhDPfmRDeACN9p5+Yg9DpWq4HYcsqWjkgaDw5QoidgI38/SqPhzA4a2GOhQgkb6lpb2mfnVNxi/i7F//AKYuLYAg2x8MjUt5kddCPumlzz82xHGk5U9j1jGYooqg285YhYWPCrMFNw6zlXc6HbpMBxXHEtp3hXMvf/s4Ub95ruNsvP5V5zwjjOIGNw5ud4z92czHM2e2WB25EeI6aSFrY8f4VlANsqS2MGIKyN8qgLE/WPrArpPL5OaPQ6ni3G4noOMxyWlL3GCKNyTA/v5VlOJ8SN8rcAK2lPgUqC1wzvlOw9dfKqC+917xe+BeI1XOTlQfYUEKD5kE9DVqMat5ck92xGVSCCoJ09RXIeWOTIoyfLHqymOaDi3u+i/f4LPh3bOy9zui4z7Rpv0kGJqDw7gRxl5sVi1Phdrdqy3woqEglh9Ik+x31BEeX9pOzN/DXZyEmSQwM8+XmNK9k7K8Ra7hLTvvkGY+Y31rfkx+G043yvvr63fyL5RUlZ5z2ow118fdAtu9wPCBVjw/+M6DaCDPr0r1e2CFXMdYAPrGuvrUIca7wkWbbXQPpSESR0Zt/Yf1plrjfjyXbbWm8yCPmP7VXzqjPFKLcr3LKmPROVDI0qRcCIpjf8080hoAC8R5UFoqQaDdNAxjV1NauoA3RPSKUefOkY+X69a4UCIfFA2UKjFS7BMwiVB3InTNpAnYkV5h2fuvcx6qLt8NneUzMwtZZElnY5jGp0Goy89PT+KXbYQ97cW2p+kzBYPIgnSQYPtVDg+1uHt3Mt42QzH/AL9oo1t4+uVlrZ8m06Gn0K5K2Wb8Wu2tL1pmH+paBdT5lB4l+RHnUjCcdsXdEuKfKYI8iDzqZYuKwzIwYdVII+Yqu4xhMMzKL1tHdtFBUG4fQ7gDrIAqt6K7JU+hZa8hp8/+KUmsdj+GYWw0i5fSPoJdaB5EkyPQMPSmWuL2zomJxFs8szhwf5w4/Clc65lBtdx6XTa+pZ9p+zXfjvLWUXgIIPw3VH0H6HcBuUwZG2W4JxxrDnRsoOW5ab4lI3BHUfgeYMmxxHFeIoZs3LOJWfhdRbf5g5ffSqfiL4jFXA74YYe8kA3BcEOo+iy6hwORzAryO4rO5wmueL1RVng4O3oyo4mbuJxLRcFu8GJXOT3d22xPd66wI8IJBA1UxoaqeIYBmZw1spibZi7aMSZ2Zdw0iIMw3rvqOI9nxcUEMA6mQRoVJ3gcwea7HyNQzbbFKEusqX7MraxC+JI/07u5No/a1SiM71X7+/YyeWe5lOGYU95mIgZSRtvoNPYkeVHwveOJDZCSCd5yzrBGx5TyynrU/uWNx1Ze6xCaXbZOjSNGB2IOhD8513kq+HKkwcvmI0PPQjY+Y0186cptsg1y6Mj3rv1yyuvwPmJIIkyrEkxAMiY12G5XAYwPdLHw3tFaNBeGgGmwuCBB2JWD1Mnj3AJwovI4uOltnuEEnL3jogTWPEBmnQfF0ig8Ew4OJsEn4h3i/wARUZ1PlMN7HrTyPlg3LsTWJ2l3LrBdluXeZdSQANgSWiZ3DHT+EVWdoeDNhEFy4FNsaSGK5Cf9Nt1B3yajpPLYd2qeJyQJ/Ifr57TVV24IxXDrltdTlzqOcqZA9SBXLwcXJ5EpbM0y4ZJXZiSlwXA+csIgknUREjNuJ0Nan9lK5WBJBhlPP+4rz/geIuYpRbSS6iW6QAqz+H316fwi1mwwUkFrYVZ8wAOvUH1kV63GtNFodrg5QXlQDiWMlA2XWIaNZPUff86x/EuOFTCEhpGoMFdevX8K1fGuEm7ZZQSDGYQSDprBI5HaK89u2Mm0zpEAeUyTtp061zZ8JGGRvp2OTx3DLh8vl2eqPUeC3f2rhv7zVlJQMdWkaqdTqYYDfWlxdh7WG7tRmt2Uz3vGEk6nLmg/IA7is12Y4veULhLKAtccNmJ0SAATHt5Vd9oXOJv2+GWGJVTnxD+YgkH03jqVHKq+bJJLE9Ipt+/ZfKyKlF47TdvdfvcteB9oWupabILNsgZVGoK53UmSJjw1e8Zw4KTGxn56H9eVROL8GPdW+4ABtLlVZgFNNJ2kQCJ8xpMipxHHLz2+7a0wKkB3kEATAkA6H7qryXHmT2exW7jal1NJgtbanypz6e9DwV1TbXJMRAnfTr50YitMdkaI7IEQaGd6KabUiQIihtpRSKEzUDAlvWup5IrqLA25FcJikDa040CPOu1ePexiu8a3Yu7gd+TCICIW2uviIOctBOvRa2DcDw95VZrFrVQdUUESJ5AGpGL4VausrXLSuV2LCY5++vI1MiNabZBR3KF+w2HBm0Hst9a3ccfcSRUHCt3feDLFy3Ku0li5HwEsxLRBBA5VfXe0OHVirXrYbpmFUnGsQlu6MRmU2boFu6QZCHa3cP2dShPKVPKqMruPemn9GWY6vT1PG+0nHbt28dSACQBr1PLaeZJrY9iOA5kLX28OUsZ+ioMkx1jT3NC7RdjR3hcbTIn4dxzAI/CeprR4CzGdS3huLlkckKxp6Q3yro5czjhlkg7taEZVNxxVXf5f7ZExfGM0iwi2rMwXKyWywNY3MbZiBoKq711jBN+4xzDYqq/RnwgTHxRrz9BQeO8IvWChsFnWCGUkBw6mCojQwdsoE9OdUv8AnWrKyQw+JWkEeo1/CuR4Glx1vqZcvNfmNThQ+uYsRG7cj5NOoqDfZS/7xNANLmbKQDrGYEER0OnTY0PDYy4bIvBbSWg0H94Lj6KzRkAhdF3b2pzXSik8xHiPU89dASfx8qrjjlF6mVxcdyvxad66TeW4U0t5mAuqDyV1IJHkVYb6a1e4bDIi/vPEQBJI66AAAamRG3LYaCodjGM4Q3VAbOs6/jBI5H5cp0ssXhi2YaTmV4OxyESPLr61RxWWpKLNWPG5xtknD27Do690UW4MrDLlzDoYO+mgJB0qoxXZfuouYZ84V1dUbfQBHUMY3GmVoObSSalYjFrbW4VaQAdCymHYZUUHYeKDrG3ybaxMEsD4M0PGuXQEPB+yygiNQpnaqozk490OuR0WPFbHeWJGmXxeIbbgyI3B19qpbd2D94npmVVn1Jdv91T345cVxZS2Ll1phZIAH1s2s2z0OoiJgaVfEcHiMMM9+34WYGVOYDKWYW5M8zpPIeVUYsdeS1rsurLZu/Ml7jOzXBu74jiWwqIFAthknYsCxbU6T0G1aXtPwZyvf57eHuqN1E95H0XWfEPPcViexuMc3r7fCWuicpImET9e5rbY7GKFnu8zAbuxP3QK91weNrBBPtqR8LJzeJD7LX7uvsUPBu0lvEWi7lbVxHKXUYgZX5x1U6n5jlWP4ti7a3HVGVgGMERqD5+W0eVVj8Muftt1/CFZixkxvrMb86lXURHJVRnYySRlGv1EDZlHvNc3Nl83L2LOL4h5orHLp1LHh+Pu4Q27ik23uSR4QWNuY2IMAkN5mPn6L2F7MnDWS9ye/veJyfiAOoUnrzPmfKsXwnhDXgL9y5nufZ8IXLoqiIPhAGk8qnul8OIxV+z1IZnHujNH3+1YvHgpUY8coxlR6WFrM8MxAC30cahTmnqJB+Z1HrVNY4lxC2YOIS4sxL2BPlOVl/E1eLh72JAF66qqIJS2hGaPtsxMeUCPkah4sMjXK9fsb8mCaXM0V9vthZw4KPnZpmEUECfMkCa1GHxIdVZdVYBgfIiRWE7cdnbVte9ts4e44VbYjLManaeQ0nc1tuH4Xu7Vu39RFX+UAGtEI8sUijFzRfKw7NTCaIRQyamXg2FCYUY60xhFIZHdNdq6uN5frD7qSgDcZNeVKLdOFIKBM5qrbqG+xEkWgY0MG4RvruE5aan03l8Su5bTsOSk/dT8PaCoqjkB9wpPXQjuMsYRUXKqhR0AAFR8Vwi24IKhZ3ygCfURlPuDUjFKcpynXce2sUiXwUDaQQDvypjMfeweJwgylP2iwNnUQyD7aDUD7SaeQoVnH94wCYW487Mt61lP8LMwPy1rTYrtJhrZ8V1M3SRm+W/3VRcQvpdJazhsQXJ+NLRRW6FhcAR/UifMVQ+HjdxtfwTWWSVJlV2wtXLdrMVyNCtAYNlYDKDmgAz8J5Bhb+tWK4/xSziUS4BluzqNjqS0e2aK3XFFxbIFfCXWt7EFrbEKwIbRWZ8pG667AiCBXnN/gn7xzbdbgU6gnKw9Z8J+fy2q6NQSjsZc05auhmDxhUgkSDowGx/4OvvWkwZzD4gw+GeRB+i0bN5+4O0VGA4TdLrChANczEFB/KTPpV4/BWUSty0nlbt5Z8iTMz0IilkqWxlUbWpYtwhXs93JU6EZoiVz6SIEEGPeonDe0C/9rFg27iQO8Ox03Y8jI+LbUaiahsb6/wDbuKDP0bgAj0Iaf9oFTbFvFvCm4TOoCq0+slAPesWeEMsan9epdjzOOlWWWK4Ol5SVcENrmTKQSRGYxoxjSSdtKr8Vwa+O87t5nIRsZKDKVK9CGfXWNN4qf/8Az90DPfvlQNoLM/p4dPbWo2N4ytkqim7cZ/gZ8qrrp4pXMADy0Nc+PiRajjkpFzUZatNfvyKrs5eu4fiLZ0IzjIgfXwBQAQY1AK+WkjSt9ftqUZrpBWCYYZpjX0FUJ7I3lAv3MUudJuCRCJprzECBvB25xULGdpmuqytCWyoEqQwLk9D6eg9oN8eDnxuReFVqk3rWl9aLoRlDRp10IPC8Miu5tKFU3WIA1ETA156CJ8q0F+wSCKr+CW0RA5jIsQd8xO2vPXUmrMY7Kwzb5zKmJAGWJjqDXvMcOSCiuiLfESfKig4Rh0ZrisVRh4lJA8QEyJ66A+hNS/8AI0vg23Vc3UDUGNNdjpVfx1LbP3YDEm41s5RIBU+ElhtOm4iCJ3rT8PwyoFKFmKqqkuBDEAMMjDXXxddtq838R+EZJzebBLV61/2UTzQSXMtGY3A3f2XNn8IJyN5MpgH0I0+VTLnErTrOdBHMsP61B7bXVvMwAiXkg76R+dZS7aCgHnWNcO5q56M5cqTaRvVt28ZYe2l4d5bUtbytr4RMETqvQ07/AA845cu2rqPrctCR7A6T0MffUPsNg2t2rmJIElStsc26n0mPkal9kOEnDJdZvjuzA6SCB8p1NW4bjhywcrj/AI979Pn+Ts441CDa1/Hv7ALPEnxeITEMg7pNbKMxAEwQz5VaTsY8hyGui7N9o2vtct3rXcukGM0hlOkgkDnp71ExlmQgAVQsDwgKQsQBI1jlrpTLasLvIwCCR56x9wpeJJZOR7GK5Rml3NNcxaDn8taiXOIDkD71A7ykZq00aw749j0HpUW9dJ3JNITQ3NAAqWumlpDPUwa5AedcK4GaCLGYmxnRkOzKVPoRFQsPxJUtkXWCtbHj9tAw8m3Hy5GrGaBiMKjjxLJHMSCOsEQaBFLjeLOVBDpaVtgfHcaeZjwqPc0uF4Hh7gmTeA08TnKPLuxCgeRFR+H9mLGIsLcOdc4JhWMAEkgZWzAx1IpcN2RuWs3c4lkk6DICCBtmClZO+0DWoq9yCvqX2HwqWxFtFQdEUL+AFC4jxBbNsuwO4AHVmMKJ5SY12qjxGExlsZjirZE6A23DE9AMza0C/wATuBCuIuL4hBRVU+xJXT8ajLJTpJt9lqyXuS7nErp8Vy9aw6nXKoNy4R9wB9A1ZLtPxfBqAHFzENOY94eo3CJlAn7WulG4zhLf7MGSypZnFu2rNIYtIkjaF1PTQ1j7nZe4wIGQxpm8WsiemmkaR5cqMbc7tVTohkTSVO/UVu0FpiFW2bVvojFFB+sUXU+szV0+DeQz3rRQiZTNcYzEAFwfI+46isTZwZbaZEARzPlG9avD23W3ZzGfBIB1MxI89QSP9tPJFJaGS3qi+4VhLlxiFYoo3I1Ouwk7segAA61a8X4ouHXJby94VJ1lgAI8TRq7SRz59KTs3cUWEO8yxJ+sWZdfQKB71WXcLnDXhLGCfEdZ56dACfDsCPKa4c8jzZuRulddl8zbhxqMU+rI3FzPes7xmCKOsL4iAPOYOwiqfEuC+dUykKFBMFgo2gHwp8p9dKddJLZi2Y82PLyA6/hU7C4MbnSNT1BPKfrnry1r2XA/C8fCxTesu/0Wn0LsivVkK1gnaXLOI55nBn57zygelXFnAL3BcKp2YkiMw0MGNiYHi0OvrJuGXCLwgDIoPLQMNNNdD6z161pEsLkYsBA1M7aa/dAroyaizkcVkcXp6Hn1i4lhiyA6zAAyANMnMR012iTO1W+MvSB3iSwAaNZIJ1KmZkRNR8XYtlVCucpnMGMneFi5vkMgAH6nOkxWNDWwzKGae7V8xHiBBGYGZBEQQeU1ZZbHiXOq07/uhK4Lw0C53ptEwNCQBJIKrJPISZ/tVtiOKIjIryQM2w0zbaazoARNUAxg7vxksyMZVmMDNqmYc1Oozgg6igi+EuEhGCvGVSuigmWMmQZeRp56VGWrtjleZ1L120+j/bKftwp7wPbkyNcxUQOWs6ms5geD37rgC2zKDrljbpOoB9a9Tw2GyjpOp9TvyFGrgZpXNtE48PFIzuF4NiDlzXjbQAKEGR2yjYZsgAHpVzasxsSfMmTUgp5UmSsqxQi7SX0NlyapsH+taWKJSEelToVAyKQ0SKYRUhg2php5NMIpADJpa6K6gZ6oPSlpNKQCkRExF5UUsxCqBJJMAD1qPg+J27o/dsG+dA47ihatq7AsiuC2kwIOpHQGD8qzPY3s8FvtiDiRfLA7NrJLHUEyNWY6gET5mmI01nCvZJCDPbJkAQCs8gCRK9NZjSDE0t7iRG1m4T/CwH8xAH31IxHErdsTcuIn8TAfnrWX432+w5Vrdly9xvDmUeFQdCxJIBIEkCemtICNi+0Ddy+IuQCBCKNQgPOeZIEz0isXwPiDYrECSQM3iJ3Mzp5axWkwltcXhGtrAIUIw6Ogj74kHYg+RrE8IwN/B4lhcRsjaSBtrINXfDX5W1/db5u/p8izNBU0l00/P77Gp7T8QuHEd3atiLaZFzaAd6PE2+5Ay68s31tKkoHB/aMSpBJJS3LAmWnRQAdZGs7+YrU4bFpiAEu2+9nYhZMTz9D/AFqHxvAjDvOqgiZKkrr9YgeE+ZHvXPfi4ZeFkVPvvfdmbJHxFzwfl7dV6NEDBXMIGGQtmXYkP6AiIA58uVT8Rw1GSVHwCVynbyE7DTb8xQMPZN0q2UEDmsMP5hIq0u5MNbYklnaYT6TE8qzylJy0bML3pGf4X2vtWz3V0XLWYmO8tZF1jMpgtzGbNy1netdb4hbCZlZIYfFntwR/Fm1FZ1+D3cUQ2IORAZFscvnz82/lG9TLfZPChs/cIzTMtLmfcmln+G48z5m2jqYcksapbepje0HFsOl393clWnVFYovln2dfNRp5703C4u9llD3iE9cy+zANr6gnzrf4/g9q8mS6isvIHl6Eaj2rMN/h4qZjhr9y0W0jcfMEH8a7uDiJYoKDd133K5xci34ELjAFhHry/wDyPz/OpfF+NTbNqwQ3J2kQBroPtSNuUGs1hOwt/N+/xtx7f1VZxPkSToKl9kuGIEu2GQEWrzqOZAMMuu+xGorRLjkqdGfH8P8AEnq/YrUwt12VToJIgtpEyY0iJkxG/Sh2cKcwXQKCZIInTfU6bbCTsYipHGOHYtb04a2ty0SAwYiSQeZJBCxGs1VOuNVbkrh0SC0SSTGsKZ3MHQaeVaVx2Nqy3+mlGT/H8lneX93LtLLHOCAsHcAjKQdQQACBFWnBeH5h3jFyJlcx355o5fdRbGBshbQYAzr4zmEjkOQEgHTSrga7QfSsWXjHkVRVIt/p/Deuoyky9KKRrXAVjJA8tNFuiZKSgYOKaRRaaYoAERSGnkU3KKABMZphE0YrO1DK0ACA8q6nxXUgPTmphxqD6Q9qo2vTuaTvKQUW17ia7ZZnTWIrD9ouH4cmQiWATlNzOyjN9VbYMFvYAexjRlqzvGuCi4VmSFdnEH648QYEarOoMyJ2NNEZegThnZjC5VcDvp1DMcwPttVrdItKAijXRVWFBPtsKi8Dwa2LK212En5nafz0nyqXdWSGG6nSToQRBH66VF7C6FZd4Oxc3lZbd2N0kA+T6+L3BqRh+I4hpDWrJK75yQdRM6Agjz0qYbrfU19VimWreUkn4m3jYdAKo5Yylau++qBSvQj4h8U65Ue1YB3NtZb5kfgKqD2Sn479151Ms2s7zLEVoc9dnq1QS1G1ZQ4fsZh0MgGesqD81UH76sMPw63b1VQD13b+Y61Mk00vU0hKKWwzLXZKcn6muIpjoYVriKUmacaYwZt1SZFt40sDpcUBxyzrorfymD6CrK5jidLY99z7L+ZqO+GyfvLiZupJlj0HQCoSdqjVhhyyTkGwNwNmGzKxBHPff0qr452fWO8Rf40UCGGpLAaeMTy3GkExUoXTcPeZQjKYzINIgaMPXXpr5VPwuMmA2h5dD6f0pp9Bzg4yckUPDVQggwVbxIghVEmfA2sDll5yD1o9pzOX9ntKZ0Bdg2nnk/Ok4jw7I0gDIWkfYY6x/CTMdJjpVkliVBHiU6gE+JT5N/z71Gi55E1a0ACzcn4QuvK6xHyKH8RUoimq5GhJProw9R+dFJqcaMeTmvzA6SKfA5U0imVjCKGy0Y0yOtMAarXZaU12fpSAGwimEURxQjQA3LXUntS0AadN6eK6uqIxBvUe9tXV1AhEG366U26fxrq6gBVOgprHUV1dSEFXekFJXVIkLc2NNU/jXV1IiONNbalrqYDhtTGGlLXU0M6NqHjh+7f+E/hXV1R6E47kPgZ0b1H4V2PQZmECIn3rq6odDYv+VkiyJQTrKiZ1metdhxCiurqsMjCMNKC21dXUxMAu9PNdXUxCDamrXV1IQ3pTeddXUANucqFc3FdXUgIxNdXV1MZ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4" name="Picture 8" descr="https://encrypted-tbn0.gstatic.com/images?q=tbn:ANd9GcSnSIQFZMCquzKOxE77kL2GitmMT3Uy09c8-JOLntgflmHTToum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0080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encrypted-tbn2.gstatic.com/images?q=tbn:ANd9GcRH0fBhGzNfhFB8bGabbdM0WNhNHn40Lq6biBje99munsCEKTybd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839" y="170080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s://encrypted-tbn0.gstatic.com/images?q=tbn:ANd9GcTjlPfYF2hVrGaMBkAHxfc7Gm6Tj7H9Werz5hqmGd2s-KGYoke_T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4147502"/>
            <a:ext cx="2651283" cy="198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https://encrypted-tbn2.gstatic.com/images?q=tbn:ANd9GcR9fLl_itMwJjVDybx3T_-IBDcGKVWanGUHp9f5u2z8zIbaKO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476" y="3955472"/>
            <a:ext cx="180975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https://encrypted-tbn2.gstatic.com/images?q=tbn:ANd9GcQqlGY2HyoGDDG7sH_QENbd-8_CPcGkJH87tR9eH7SyPnog1aQLt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839" y="4147502"/>
            <a:ext cx="2703181" cy="20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https://encrypted-tbn3.gstatic.com/images?q=tbn:ANd9GcQOgcpijzYRxTAV_f7bbzgPKSMDRPvWAwEzSrNK0Q4GeWonUV5rC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57" y="1738907"/>
            <a:ext cx="25717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84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68476" y="1196752"/>
            <a:ext cx="7128793" cy="41764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Успехов 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выборе 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темы проекта!</a:t>
            </a:r>
            <a:endParaRPr lang="ru-RU" sz="5400" b="1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28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Шитье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&amp;Kcy;&amp;acy;&amp;kcy; &amp;Ncy;&amp;acy;&amp;chcy;&amp;acy;&amp;tcy;&amp;softcy; &amp;Ucy;&amp;chcy;&amp;icy;&amp;tcy;&amp;softcy;&amp;scy;&amp;yacy; &amp;SHcy;&amp;icy;&amp;tcy;&amp;softcy; &amp;Scy;&amp;acy;&amp;mcy;&amp;ocy;&amp;scy;&amp;tcy;&amp;ocy;&amp;yacy;&amp;tcy;&amp;iecy;&amp;lcy;&amp;softcy;&amp;ncy;&amp;o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2" name="Picture 12" descr="https://encrypted-tbn0.gstatic.com/images?q=tbn:ANd9GcRdOVtAfcb6vepSdgwv-YORp0oNQ6fMmqL08HBIPQyvOiGdi-N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76048"/>
            <a:ext cx="2470942" cy="24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https://encrypted-tbn2.gstatic.com/images?q=tbn:ANd9GcRVYZUddFCzptUmKdIIZFqTTdmUOkYBPzMkqbKJUMlYsLgAfCS-k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68312"/>
            <a:ext cx="2565889" cy="237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https://encrypted-tbn0.gstatic.com/images?q=tbn:ANd9GcRosPub1adS10z7DXyTjvDq4i98BEu7ewkzaTxYK7iMDUPkmAUcf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139" y="1289843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https://encrypted-tbn0.gstatic.com/images?q=tbn:ANd9GcTpZVFjo05ZbiFxmcwJxr9pkiplI_cWXlavlROZ-SBvDMMDtea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156" y="1046955"/>
            <a:ext cx="1904926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https://encrypted-tbn1.gstatic.com/images?q=tbn:ANd9GcTAKZwh1Ga9-CWa01p3nPkM8Vgp9ebXwfCdnBVkj7aaIn_KAd-Jw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688" y="3756818"/>
            <a:ext cx="1724025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2" name="Picture 32" descr="https://encrypted-tbn3.gstatic.com/images?q=tbn:ANd9GcQKhDh0er3dhTfhSQ-nXeqNps2N8rzYe8PqBFmwWM2Bg4HBZhDvC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43" y="1046955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77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Вышивка мулине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data:image/jpeg;base64,/9j/4AAQSkZJRgABAQAAAQABAAD/2wCEAAkGBhQSERUUExQWFRQWGB0aGBcYFxwfHxwcGhgbHBseIBsbGyYfGCAjHBgbIi8gIycpLCwsHB8xNTAqNSYrLCkBCQoKDgwOGg8PGjQkHyQsNC0vLywsLSwsNCwvLCwsKiksLDQpLCwtLC0sLCwsLCwvNCwsLCwsLCwvLCwsLCwsLP/AABEIANgA4AMBIgACEQEDEQH/xAAcAAAABwEBAAAAAAAAAAAAAAAAAQIEBQYHAwj/xAA+EAABAgQDBQYEBgEEAQUBAAABAhEAAwQhEjFBBQZRYXEHEyKBkfAyobHBFCNC0eHxUhUzYnLCJCU0ktIW/8QAGgEAAgMBAQAAAAAAAAAAAAAAAwQAAQIFBv/EADQRAAEDAgQCCQMEAgMAAAAAAAEAAhEDIQQSMUETUSIyYXGBkaHR8LHB4QUUQvEzUhUjcv/aAAwDAQACEQMRAD8A20qv9oN4JucDFwiLSClc2HF/fOEIQE2Q3xEkPxd/nETtfe2lpf8AemhJ4anPQX0ir7V7UnQDRoE5R08X3AjJc0ao7MPUf1QtCWr+4QqcAMx1f5/Q9IyKbtfblWPDIMpKhYoccdVKb+4qG8lTWomJkTp04Tl2CMZxXPBPvOKDrwAjjBwJc4eavHaXv6Zk2Vs+kAXOWtJUSPCLggOWyZ3b0aNIoKrDLQhakFYSAohQAcDT+oxrZPY9PKAuYJiFm5S4JGf/AC1GcSSex5TeFU3ncXPXFeLzuGyv9rT3qBa4aoE2PmCCMi/pb1EdFLDs4YuM8oxOf2YVaFES++bQhYH0VC6am2xQo8CZsxOoWcSeeR8rxjiwYIK3+wBEsqNPitpE0ubW639Pn0byU+kZpuv2oEIIrgmQUlslfCzZX5nP9ov2ztoy6hAXJXjQf1B2+YzuLGCAh3VSdWg+l1xCfkwTwgp8veXKB538ufL20Wgwl4oBXCEpD8D9ecGA/wC8UFIQlpI1y0+l89PrBm/TW8Q22N66WmWEzprKzCQ/W7dNYrG2u0OYpeGild9drhWpbRvZiSEZlCo+4HitAbrCF1AAtfixHB8+N4zSevbM1I8Cpbg/CcJTfmt36xE0m4dfNUEzlz8OYVjBs/JTH+4xnvYJoYIaveB4ytbm7VlpTiKktyLxyO3pOixz0/s8ooyOx+UpP5kyY5a5wkvb9venA9jchy00i9lOl8ho3OLl/L1WeBhpjieiv9ftuXKlrWpaWQkqLKBLX/bnEVuXvYquRMWqWZaQtkOzkZ8T001jGN4d0BL2hLpZBVMmEFSgCHGTO1ud+HKHsqTtPZJWpSFmUXICy4USbuxMTiR1hC0MGHWpuB+q3xCn42s9r84NuD9fZiG3X3lRWyRMS2IMFAP4VXcXHIdYmvlBEgQWmCiYwEn37zgwD78+cFr75xUKkFXt8hDPbCJqpK0yFBE0jwk6H0h4c4HT3198YpW0wZWdbJ7JcSjMrZvezD8WFmbh8ItFyod3qaQkiVLSMI4vxze2mvOHVdXokoK1lkpub5Djc9IyvbnbIvH3dNKExTlhmTnextAzlYU839xiGyD0R4BWrtA7QJezpVw6yCEYTkRk4sBlFM3Vly6T/wB0rlCbV1HilhJshJB5fEzZnIxA7I3OmbRV31fUJkAKLSlK8R1cOSP6jSqbd7ZSKZMhS5c4IchSilyTx0eLDjFrKcKm1wkEjuiUVF2wSJq8KZawwJvfLpFdPbn4v9ogYmZr2Ovit74RcaSZsynLyfw0ovcpIBI4O2ebDlnCamZsmYrEoUquJLEn5e/pR5ZrojQwGeCY8Vyou1SkUiX3pUlU0OLaO12yi0UO0kTQ6DiGed78myz14cYpO8Wx9j1aQFTpcspDJVLUkEdHHGMyrK//AEurUmknmYgoICioEYtD4Wy+8Qvy6qm4VtUdEEHtFlte9W48msQpwEr0W5tqXzEZvuVVzKDaH4daiZald2pL2BGuVmaOe7faxUpmoTPAKSQCo4vNySRDeko/9R2xLKLITM7xSksQEg6/4ubCBggvBbrunBSqU6D2VrtAt39i3jFy/f3nAUqzX8oSVjP082g2hmVwUag8JKtXAg0gQCmzWPD6iK7VFE1u6lNNmGYuWFLPEn9+fzh7T7NkoIwJSDox98IcTJmEOSAOZYcorW29/aenKklaVLGiVcCf4fi8VLW3KOwVq0MbJVkUtgMQzOh+9o5T6o3AB4OA+qeAL5/Ixkm3O1matJFNJIWB4l6sScsPO/u1e2XX7RrVhPeqkjVZWWAByCXzt5RQqAkAJkYB4aXPtC3tE8KWwLG1sRfU/CRbIe84/ejeZNHTTJ6hZA0vdzazZgcf5wTbu2q2mnrSqct3dIxEBiT/AB6Q32zvFVTpUtCqgzipPiRif1f4rfSM8Zo1W/8Aj3LTOybYneCZtCefz6j4Qkh0oHLMeukXbeukE2kmpmA2Dg8xkbfTnGDbF3mnyl4wsq7uWUviOG4ZvIXaLFL7VVKo+6mDvJkxwF4jZLliQTexL+UU6sHAyttwFWm9rmnfVS/YtPeZVoJfxJIGWnRrAOI1hGXyjLuxTZyhTzp5f8xWFL2xAXYHPPWNRQzOMs7DN7/eCMHRCTxZms4jmleogwISL6evKCSA/wDMaSqU3CIzb+2kUkpU2ZkMhxMSWH01jMu25Ke4lA4wHNxlx11P7QN5yhM4WkKtUNKq20u1NFStcqoQpUouU4bcLZ8oqG0fwpmKVT4pbgsl3+rwypVrlDCZb5l2fO1+EdlVhKcXcOzWYXc3aEy5xP3svS02U2idOyDZdMg3eKdjmBwe9o5/jg4GMhs7X6wf4paw8uQS7jID7woV6xYyE8haxfT0jApgm4TTqrQBlPo5CXNcWnZ6sPTLlDcpSTeao9G6ejw6TWrYFMtIOYChkB9YUKqZdxKBPIi+mXGKLW6hW15i59D7puqUgBjMUdeWn7xxqUyy/jJSTk+vp9IkzPLOVSwC4uk3PraDkIPixTZaeYSW652dooNIWn5XCCPT8qO/LSyfGU5sMj94kNgbQmonhVJilzf8iQAXN3eBPoUEuqoIxBvCixHLx5wru6XCypk5VmcYW0ye7wRoi8+qUqOzSzL6BbnuTvamqRgmKCp8v42FiR/j/l/EWtK3jzJuztRFPXS5lOsqRiSk94WLFgfhsQxaPTUoeEN7/mH2uzC681i6LabujuiVl1tmRDHbG3pVOkqmFgx5/TpDjaM5aJajLTjUEluunvlHnnfhVSZiFVCSha1v3V3IGufw52inOhXhqAqyXHTzKlt4e0CdUrMtCjLxLKUBg17uTe2sVedsGegkTAJpUbmWoX6u32iT2pvDT1i0qqE93MSGAlYU2AsDiB9iOlPsSmXcVZQoiwWLjzTbXhCpcCbH3XfYzKBaO648VCzahMssuUtH/Vm4PnCc3KJxcH9XysB84tMvZ9XLtJmpqE6JSpQPm55xG7WM1LmfQpQ+cwpy89dYhB3F0RtQzE+GiiVCdNZOOWt7eJ/LIWhvNoe7VhKUibkkpJI9b9IckUsxAbHjTqFJAJscsL5c4bpqfEqapnGJKRyH30tA2ugojwCJ8tx2nwXWpRgSiWGcnxc2Dk+bwzlSlFYbwqVYf8JYPyJyjmtGLCVhXeKbCl8g9nfTOH9YooGFIeZMsT8iBy5RcxpqVkNDrnQR+B3n7yrLudv0ujkTWJKApkI0SAGJ5PbnaNk3W3kRUSpZBZS0glJNxY6ZaaR53FI4TLyQgOo9D836RI0O0lSZveJYCWkjXNQIa3Iv6RtldwMHRLV/0xtVsix++/gF6VwcBABy/eITcnaUyfQyZs1OFak3zORsS9/n6ROAe/fWHNl5lwgkFD5RD71brorpBlLsXdJGh9DEwlEAFrX9IijXFpluqwbaW6VPRBcqqWubMSPD3ZAwix/UkOYhwvZ1i1UQXZ1JFyMo2Dfvs9TXMtKxLmiznIjL+Izferd+o2bToC1hVy0xKCANLk5/KFiHMkxZd6hWpVmtBcc28lREybstCQTT1B0+J8n4KhvPVQqP5dNM1JxKUc+QVaHWy1Vc9BMusQgJGLASoHD5aP8AeIuZtuqCv/k6s+JXsRg1ABMo7aEkiNO/3S1TJRBal4DNRvpkrKEmjAZqJBJ5q+63huvalQq6qkHS6la+doSurnKDGem3/I+l1RniCfnsi8AkafPNOkU6gR/6OWniXJF8v1nnHWm2RNcPRyrag/TxxFS5yQWXNUT74vDxZpkgYzUKBZihSR/4mLzXWeFDZ5d3upim3fnrcJpZQbmP/wBNCdoSKmlKWlyELNhYHkNTeGw2dSTlIkyBOXUKAwCYtJc/42A9Xi/7k9kC0zkVFYQ6CCmUNCGzzDdIK0F2hStatTpA5teW667h9mkx01FYkBSSFIlhQYlnBOFwzmzGNSUNBpZh5ekGtZa2d2B+p1b94Iel+XvSGA0NEALi1az6zs7ylv5xVt9twpNekFTiageFQLRIbz7yIopaVzASCWsW95w+2XtBE+UmbKLoWHSofdxaIQDZU3PTioF5w3n3FraMKVMCVS0mwcEkK9IiJe0ZSCHlFCgM0HL1VHqupwKSywClWYVw6RnW1+x6nmTu/kr7tXxBCSGxDT4bh2zveBmnAsujSxpmXWKyBVW5eTMIPBYY8/OH0nfWqp0jCVAZH4SPSOe9C6uSnuainBIUfzVJLkPli0F/nEHJShJEwhSCC4DhiRoIVLMt/ouoKxqiPrp6gj6KS2ntpdSpLgJUpsTBtS5Mc5s5zhlByhhiOSWtbjnzgqlRmIxzFBKS5QgG54P14dIXT0RUlMhIYq8SzwAN/QRYBNjr9+3uCKTuNOenkNpK5bIphjXNezsHN+ZhUplKXNU+iUDXgf76x02msACULPa3AcbRYtzd0V1q1YPgkoISWcFZDD0BjDJc6QP6/K3VyUKeVx0uf/R9gosbPIlplo/3FkJPMm0Wbc7c5dRUplTEYZctRM1RV8TaDXN/SLP2f9m86RVGoqSPAWlJAGruq7tGnpmaa8PNtYaZT3IXJxn6lcspaRCRLlpSwAAADAcG9mF+esB+UAfKDrhoEwQVzgPn9YJXv3pEVrjVVollAwrV3isIYOzjM3sOkcdtbEl1Usy5yXSeBv7sIelQvn74QSLP+x4nmYigJBkKmUvZhSyEzFSUqSsy1ISVKNgc309+mWbY7Na9C1PJ727OhyCHtw1Yx6Hx8LngbfaEpSeN7OePGxyz0gZptddO0sbVpyDeea897a7PpiKeUtNAUqI8QxEkEHUY7WhG6G701dQiWaJ0uy1KJAHG4XHojvc/k5z68HMRm1t5pFPeZNQnOxUdH5W1fpF5NyVbcU9wytbfsWRbQ7K6+ZMOESUy3OEkmwHGz5axYtl9k/eSEy66elakG3dKYBP6hdIc3F4LaPa8VTFS6aUJzPdJJ62A4FrxW5/aVXVxVKlUxmpSSZiEvpkCdBr5QNuSbBM1TiS3pEDsn7KQ3MrNmytqJp6SStUxAIM8qJDsXF1WD2+GNiUX8JCmyxPyN3BfT5iMQ2BvBUUajNmbPWZhJKlgNbIBgk+EDIPFzpe1OWsALSZSh+lQXxHAcuOsHzNSTsNVJk38VoDQhCgciSD7+8U6V2o0ZdpgJGgxenwDhz/eNru1ckkU0kzOmI/+IjGYarLcLVOye9rM1IpACXJIIHQ/yfSHfZdJWNmSMQYeIpGXhKiQ/GKDszdeu2nVIXVylyaaxL3cDJIdTj0MbLJpkIQmWmyUMALaM0U2ZzFFrva2m2i0zBkn7JYJzGernI8LQa5h/SHPHTrAxajP7WhjtuvTTyZk4/oBJ58MubDIwSZCShUbtJ2kqdUU9BTlInTrzF5hMvV7HmXbLhEBt3sIUZifwykiW3jxKL8bMm2sW3sz3cmDvq2qSRPqS+BY+BGgBLm7xe0q8+fsRHAIrazmWbovL22t1Z8hlzpZTLScCEghzhuH4f3Fo2NujO/06ZUCWVTZyhhS+SHD6sHI/rXc54DgKZROQVk41yLZ/OAx/Tqc75HXPgzG/lA+GLymzj32IGhn2WVbH7GlLklVQcM1ShhZXwo4EYczGhbr7uyaCQJEo2Bcuq5Jzuz/ANdYkWSnIX0AzALaE8hbLK0LmkEGwJ6jRze3W3MxsNDBAStWu+sZcd5XSUCBz1z4aPBCY+X1s9tfesJEsDRuQfR+nKzQWN2ID8Dwtd/MfKNG6CuitHbp7PWD9+/SBi5QWuf88IqypAqhId9fSFawfTOIQogpXH5QQ9YJg3DR/lCZtSEh3DcSbG2h1ilccka5fA4dMhBlNm8TdYp2+/aBLoEDwhZU+ZDW8r5j1MVLdzfvaFdUpSiR+QS6lqCwAkEP4sTA201jIdeAmRh3ZM5MBXjfXexNHJKgTjU+EPa2vvhGWbE2PO23M76fNUmnSplrLAq/4psWsDmNIjNpbPnV9eunlzCtUwqZRLgAXsOEWan7HKiXSqlqqjhAJCckILOSQTn6awD/ACHNFtuS6JDcMOCDDjqYv2AJ1X0ktNQdm7IlJlTSAZ9RnhTcH4iXJ5J6RoG6W59Ps6UESkgKUPzJj3Wrib/QaRiOwtr1lJNXLlze9LgFQJIwizkghkiNHou0tBqE05CVW8U7EAPCLq8Ry9vBWVmm2iWxGBqsvrb5PatEmSwoMQCIaTNkyTnLB9/xHDYu35NQCZUwLYscs2B06xJhMEsVz+ky2ih//wCPo8+4Q/J/3h3R7Gkyg0uWlId7fzDwg6e/KBpf1iQJ0V53EXPqgm2Wmga1vlBvpn1glFtIBb3pF6rCAPExyqaZEwFCwFpOaTyb7j6wx2vvJT04PeTEg/4vfL+Ipm2+1RHckyWKsRHxMwtexfjwgbqjWXJ0TdHB1qxGVuvktDmzwLlQA+7F7NoLxGbX3op6Y/nTCgnQg3jJN0t+Jne1M9c3FhR4UKV8SlZN/wBYp+3t4Mc0FeJRJcjk/wC0VncXNY0XKcZ+nta19Sq7ottI3PIL0fV7elSpHfLPgIBbroLcRrwitbvdoyamqTISgpxAgWYDCCXzPtozjeffL8VLlkeBCENhxa8bxH9nW86JFUqYtHxILElmzuOpEWM76jgNG6q3YWjSwzXPu9/VC9DVFWmWAZhSOYfk+jn+BB0VSmahK0ElJyLn6eWsYBt3eZdVOAOaz4EC4DlgM88vKL9O3rTsullSEtNmJlgKJLAPdmHAq+sYbXkFxFtlKv6W5hbTaZedRsPFaIPEDmz9LcjClX0t7s0QW6+3DUUyJ0z8ta7X1w8AdLfM8YmJc4FsKnyDvnnp5HL+j6rluYWkg7LuVey8GEQXJn99IAHWKCGhh4weK8JI/qIzePeFFHIM2YRbIOzmKcQBJW2ML3Brbkp3X1qZSFKVYJS5Iz9B58P2wzeDf6prp/cU6yQSwQEpduJfS/HhFjpN55+1KjusKUSW/MIxEJSC7m7OWbzi/wBHUUlNKK0KlolpspVgSeZtl9uRfEcQA7LoicGYiX+YH5URu7uBLNIhFchFRMckkksnJkjJ2YZ84mtuzEyKKbgASlKCEtpZuB1g5O+FKpGPvkBLgAlQGeXSK7v7vXTLp5tOmYlUwy8diGCQRn1eNPs0wlqQfUrNFTn91UOyemQurqJswE91LsrUY3xZZukfKFdoHaAqatUinUrA7KcC+fyv1ii0e86qemmyQgYZ68WN1O1g3AhxEVO2gUukJBLupQdhi0fyhQk5AxukXXeYymKzsRV1m28cj38lKVm0RLQUIsVDxFviu7dHLjKItVQcTiyi7lshmOmXyhtJkqus2GWJ7eR/URwH2iUoti4pBmzD3dOk2VqsvkHsfnGBSO6M7GB1miL+M+/bsrJuNtqZIadiKKeWSVMA8yaU6P8ANyA2UaZul2hifLWuoKUJM0plkC5sHBz1JjD6ivM1lECXLR8AyBZsrt1aDpamwJS0tDM+RYuGfm7wUVSy0W+fISj8GyuMxNz8j3O69TSS4BFwbi+l75cGhUUjs335TVyAmauWiaVEIQF+Ijookv00aLupTM8NzIsvPVGFji0o0n1itb7b3IopOf5ivhtx18vuIsalADJ2u37cco8/by1wrdqLlTlCRLLpSSXbCM7sAS0DqEgQNU1g6TXvLniw+AKv7Z29OqpvhXiWp3LXOdhZhDCqrTKlYS4Juo8X+8d9hV/4ZFUEgKmsUJxD9D3IIu7D0jrW00ubJl1EyYEy/CkoQHW4zdJLNzgjadCQOVydyU4/F4gMc/QusANGt3PeozZ5wI71i2QHEk3McaGR3tQyizAqX0GYHPKJau2W8j8WFIwnwy0ggCwJLh3BHCGO09g/h+5ImhSJ6UkzNASbjoIMKgANT+ZsOwbJeqwy2if8bbm+p3S9oVjkpTZCQxT/AJZMBrCqcCUjvD4iUhm0e4Hz9YnK7dSlkKQFVRWhYxoWlIIKv+SnYB+usc9rbqKTKlqUtGNSgUSwoYSkn4yfOw+cZeWljcOwwP5Ht37UalVcKj8XUHSFmN2HIqvypipkzEAysw12vq8d9rbYUtR8X/clmP8AOUSlZs3uZyaNxiUoBSyWFwHL8BleGu0th/h6oSsSVlNkA5l8sTWF4tzqLjpDGdUf7HmVbeM1sA/9lTrH/Ucgp2o37qfwyEqXgCE+EABr35l2EaR2T7yCbRKK1rKgs5pGrkAHU9fsYxXb9F3U8SFF14QVDMBRAs+rM8cKJU6W4Qy0kvic58wDbKBNYGgkmXuvAsApWc2tDGjLTb/KJJP18V6zSoG9uV/T+oNJyu8Zn2N7UqJshSFo/Kll0zC/iLXYlxZ/kOcacGgjmlpgrjmNkkiMS7WJc78YO+xqpnyuEs7m415xt3dxF7x7CRVyVS1pDkeFRS+EwF7cwtqmsLWbSfLtF56pdpzKOae7XhppvhVhNmLt4gcw2sFRbUXLEynmrxU8w+EkkvexBfQv6mHG2tmKpJyqaoTiQpwFAWfQgHhyiGXVIkoVImjvQf8AaUNDyfIXYwn0jbdehcKTDxBEa+K5bTnLkgy1g3AVLAUWIOSg1rNC9nnGJsuas45gDTCol2yDv8OVnhzRU6U4pE/Cpa27ufixAAD4QT+noYaKlr/2lfEg2WBb5RCQwQFGMNY5nDuHzmu6JuKUZE8MuX8Di4azHlrCZZE2V3BASpJcaEq4KLeIcCY7lqhITZE9DsTmrkcr8CYjbqUWtMTmBr5/SMFx1lMsY2zT/f5Hy6lJI/ESTIWnu58knu0i2IHMNZz9ukSFHVitpfwkxkTZNpQyxaMU5PziKVUifLsDLnIyLkEl9TmDnBS8U4idKSRNQPGkO5axNrvG809/JBNOHDcbGPNc58sKAlTRhUjJJsQeDZNDqTsuZUzAhCSZ6QAJQGYbhkGvbrF32XuSra1KmcxkTUMCpUtyvV9HjS92N1JdLLQCJcycgMZ2EBR43YkaaxtlAnU2SlfH06YhoBdoojcXs+k0iJU9coJqALuXwPm3P0YRdlpFibtcW+nk8c1HLO+fDLi3lpeFjmL+/frDYEBefe9z3Znaokq+sZP2o9nbg1FO5U7rDZWztcftGtpBjnOSGIVcFrM9nya7xlzA4XRKFd1F0tXk2olKYTUoJAOGbm3K8cF07Fs5Srjrw6iPTm3d0qedTrkplyk95kQlI8VyC4YmMV2duJUCcummylFCnCF4SwINjlyhd9PLELtUMSytJdb599+1VihmBOKnWr8lRdJOQt8Q65c4UpBQk008+E3lnNiciHsx6wnaexZkqYqRNBCwWSS4a+eWRaDpgqpl9wu06U5QpX6g/wAI1e9oxzR5AgAWOnt7FcZU9QH4WoOEC6Ff4nO2hB684EyomKAlrJeWDgcm4fIcM3h7Jovxcoy8qiU+FRzUB+nqPOGFOFLGE2myzYn6GKdCtjSCG+Xdy7xslzqlU0BSz+emwc3PK8PZVT3waYoJnJDBR+LodT16QWz6L8UnwMmeHI5sMuubQdPsxVTMEpAafpni6ML+cYg2AHz2TNhcmbb2nt7CudVTkqH4lJQs/DML34HF+oecSO7G7c6dPEtly8XwzEixA1LWa1yYvG5O6U2plTKeskkJQGRMWhyDlZ2LasDGkbt7uSqSUlCAlWH9TeIPyu13yOkMU6JN1zcTjGNloufmvcl7r7HVSUyJKlYlB7gAegDiJgKvlHNRB1bIm/MN0NiGhcsG9/Lh84aXAcZuUZ5wWHLN4Sffv3nCkXigVSqnaBRSFyGmSe9mK8MlFwpS+Di7Za8YrNJ2OJXSkzmNUoBwCMKLWSm9hz1jTlyEliUpURdJIFj1u3UQrBfxM5sGJyi4BCI2q5hBB0WAbL3MnzlGlmyllgSmYEjw/wCPidgCePHnETN3Hq8apKpKytHiCgdOfCPSaKdCS4SlJ4sMuvlBLpAS7BzmWDtwyuDAOA1dL/lHybWXmal2LNmqKEIPfJDlNnDG4f0vEts3dWbWyVrRLKKiVY3DKAHMi8bdVLpqdWJSZKCpwCQgFR0DtxBHpzjEZ29sxNVWpBUjGkhAScISbF2AD9c4EaTKfWT9PGVcR1BGnz0U7s7slWsImzJiZc0qAWlGFsL6eJnLKDvmIvWzOzWlp6jv5bqWbFBUMJze2RuMuUYgN6p6kU0nvlgpW5IWbu2d7xolJ2tFNWqTMtKko8cwqAKsI/65uTZ4NTdTOiRxLMQBd0j3v9FrCUBIwgAJHDTLQCOgAyDdPfKI3Y210VciXNlg92tLsRfRndiM38ofhhowfh5en2g8Lkkc0p+P1gkp6346e/3gK0z/AHt79IUCBZ4pUhaCTy+sc6hBUkhJwkjMZjn74wtShllEHJRKxPxHOAeB4Zvc8cobVNUJaVKUCEoGI/Mn6cdYzKq7cMMwpRTqUnRT6Wvlx05xRIBhGZQfUEtFlbN6NwKauWJkzElabEpLE6DUcYzjtJ7OjTYKilQpk4Qq7m2r2OmbRN7U7a1S1Jw0i1IP6lFSWvoyfEOfKHKO2OiWhpslQH6klBUklzkcLZnSMODSm6b69OJuBsqVV7l1S0yq2TKUFq+NLt4nsoORnaJLafZVUTe6qJctpi/91AUGB456xp2xd8aOcEpkzpZCrCWGCnINsI8tIn++BLBzdi3146ROCNFp36hUB6osZWYUHZAJc6XNE0ghjMbCRi11DXjQpGx5CFiahCcTNis/DM5v1+sD/VUBSgVpxj9OIenR28X0h0gl3LEaFJJueXT2dNhjRolKterU65Sp6CWZI6kmz5/QawUhPF36nrrf2IUENdzzNrjSFBAuzXL8PpFyl0lB45sLOdSeXL5QrC5Dg+vt4JQc3FrdQbv5ZfOAhQf3n6xColP/AEYI87QRHX3/AHHOfUplpJWQgDMk2GgiCyvuRpUTm4cZZ6cxz+UF+KSFM9yWzH784zrtR25Uyky6immqEtKg4ScwwN2ycGKpt3febV0iKmStcqZKIxICuFwq2h6QN1UAlO08G6oAZ1W5hQFhkGGfp6w22nOPcTCnxKCCQAc7Pp1EYpW9plQ1JVJUvu7JmSnsVA3fjoRaLptbtTp5UpGFBUual0pcYcrgkXGga+XK98Rt7wq/aVGkGJWS7y72VFWFCa2KRMdLaB/d4iFTcc5KyXxocnnl5QrbO00zJhnIThSskLR/iTz19BDAqKGAJxJLOOBFvpCRBdMrvNcxkRpY+vsSPBcZZImpsQQTb+IeVC8XeEm61seY9j5wzpkqVUJSHUoqNuZybi8OqiUqUo4rYCSQ2pLYS4sfpG3NuEGi8ZHTzP0H2Wjbu7+TUrpaKmbu0t3iiLvqL5MBG0bN2kicCZK0rQkkOLgEWZ9S9+nUR5WpKlUpBUh+9mOyhoDmxjauxLbOOQunCSDKuVk/Eom9vPPM2g9F82K5+OogdNu/309Fpr9PbwRJ6c4CA2nt/wCYr+9u+KKKWFFlqOQBbmPl7vBXGBK5zKbnuytCsBWEh1WHE/vETN3spU4iqegBNz4h7MZ5szaFdtvGELXS04v3ly5b4RZL6PeJnZPZBLlzErnzjPYMUFJAOtzjv6RkEk2FkfhUmA53X5BK29vtQ1FJNlyagYlBg5IchuLPaKJ2U7WlS6uZTzkpUicXlrVcYtUuxZ/3jRpvZXRLViShISXskFvkoD+hEDTdiglT0zpdSyErCwnCRlpdbcozDs8x2Jni0RRNNrjMz+NFox2RKIKTLQoD9OFNsuVv5hltPdGlmpAVJSAn/FI+wiWBLj525cSzjygE688iDZvPpBVzg9w0KyTfrsx7vBUbPASuXfCCPW5dX9xYd3d/UzqBapy8NTJRhmIuGUCWLi93EXqZOSxBUBoXb7xiu8nZvVIqpiqWYFJnk405ZnMgFWR93gZBE5U7Sc2tHE29QovZW7lfW46ySpQUhbJ4KId9cuV84tsrtQq6RcuVtGnCHSXmAq6A2i67l7EFJSy5WawHWQDmrPPgR7eF7w7rSK5LTEB7MooJIz4kcvZiZCBAUdiGVHnii3NPdk7UlT5YXKWVJUHxdNORu7CHxuc/fp7eMc2LtGZszaYoSVGSsslOIgOXuH1PF42NKw7E34s2unyjbXZhKXr0eE61wdEeEZOffOClSm4Zvbn5mFAcvX2YMW6f3FhLlJUrnEdvDsYVMhcouMWrxIxSe1LZ9SqQJlNOmS1Sy5CCrq/hOWekZcbI1BpNQAGCstVUTdmTV01T4pSrKSpzZ7EG+n0iv7Wpfw00zJBK5EwHCcwUk5EaRKbwb3prUCVPRhmA/wC6SFKNs2IBbziEp6/u0mVNdaCQUnQZuwP0eESeRXp2NkBxt2jYpuZuct3RM8QOfi+0AKM6QoFyuUXHQZ9L8I4TJGBXdlWfiSo2vwvl6w5TtFElaVtiTMSQsOzFQYg8WIfS8aY0u6t0OrVazr25j5yNx3pnJUC75TRwGf2vHeZTSl0a1FZFRJWkYf8AJB15kGGveBWJAtmtKuHLl1jrNbDLmBQJmpUhaf8AEpsCb3tyhyhRPEhw+bey5WMrt4XRdPySPDUd6d01cDtCnWLACX6hN384hqmYpferJcqV53JP0EKpCcScOJSgDYBza/04cI4TrgCwYYurmOpUoU4LtZ+BcZtZ4t69+qm5UkdyMPiISAP+x/YGNJ7INrKl1ApBLdExKlLWC+QDC1r/AHjMNhSizOLl7nhn1jT+wvZZXPqKhSiEBOBII4nQmwsPrHDptLapHL59V6bFVGuwjXxqI7o/ELUN7d5ZdFJUSfGQcAzyEVDc3c1VSo1u0L4vFKRiDMRcny0iC7T9k11RWjupE1UsNkFFNjcWDXisbw7yVtOruJ0ybK8TslZsCMmZLBiMo0XGZI7ksyiBSysdBIk+3cN16AVtanlMkTJaAl7YgB/XOGs/fejScJqEZs4ULR5rNbObHjnTUpIUsutm4Euc7RwVME5ToBFtVMPMvENYqm4BhMSttnr2fIWTTbRMhazkZpWlzyJIT0hdPvJtFJxS/wALWyhmpMwIXfPw4jqNOEYRWVyR+WZLKGrkm/k5hwhc+SgOufLCsmKgG/8AsM/pGhWOrlg4MGQ0yR8vZei6XflCTLlzJM+StfwhctWG+Xja+WZ4kwW+XaDKoE4SoKnKfCm+Y6CMi3V3jmpmErqULTh8InTWD8ivEAbx0mb6yZlb3tXIBTlicTA5zUAUgHyicZrhayv9iab+mJi/9qeP+rbS8X+zKLupRwWOiQSDk3QNDun7LKmWMaK1XfDTEGxBv+WkVii7QJtJOmKlTlVMmYcQQpWES7uzeJg1tMhFq2d2xTSPFRqmAXeSoTCH4pCARq+WsabTboDJWKtaq3+IA2tZO93986inqRTbR8Klt3cxjfha4S9+saSJ4PAgjMHi+nk39Ri/aHvXS19J30p5c+nUmyksrOwxG4IvoY0rcjeEVFBJmNcoDh3L3fTiIIAZylL1g1zQ9o7wqv2uV0un7ielCTP7xkqOQF305ERdd2tqGoppcxQupIJDa6/PWKT20SZQpZZWWWFAS04Rc5PmGDF7A5QNk9pNNSSKaQXUopSCxAYniHOv1gUgPMlMcM1MOMokg+60oX8tP76QEou5ezgHkWOnSEy1WBS2EtbLO5PzyhSCbOb6t76wVc5DG5z9eUFPGJKgwU4ZjlrnCsPCBh8xFXVLzBvtJHfrE2T3KiqzP+zZvEBhKXTMTiToofvpHpffLcaTXyyGSmbpMIv5x5/3u3Zm7Om93MWlT6Av6pMJuplq9HRxVOoJ0O/d28x6hOtsbmImUcuopZy6ggnvU/qRwZLv5/tFRWklTF8WYe+gd31i07D2hJMiclAnIn4CU4ZhCD1SCG83iqTCWILYgXxa5F76iO1gi0s2XAxwPFsZTpdMsoE4oJQk4VqDsH4mOdNMw40gAhYLOH9CcuoiwbHnKpgJc4lcqegnCpNg4LKZVjoQYh63ZapKwlRxIcYVoFiDcMfr0gtPF03PcHbIVTB1GMaReU0pZqpavhYqBKSQ2YY3gSaMqwJYWNzZgAbvFgp9nS6ibNzl93KKpZd2w5A2ALvB1VLi2aZyRhKJndg5FYWA7/5MQDrAW41rjlOl79kyEep+nvY0udYjbt38lEompM9OAkJCrB9Gj0F2Ry5SaLDJUkzCXmgG6SSWFuA+vK/nLZNKVzHAJvYDjHpns23X/BU4Km7yaQpXLUAvfL6Qo94dWLmi0Jq4wYDzcmR3aK4hWd/fp0iOrt2qacrFNkS1q4qQkv6iJFK3/bXL+YJZtxHny4eUZMJAEjRQG09xKWbIXKTLTLSvMy0pBPDIBxGY74dlNPRUqpsucokEMlSkjjn6NGyV9fLkpK5qghPMsNdbcYyrta3qlT5CZUkCaCSp0rHLNKefGB1IiV0MG6qXgA2WNTRiIxeFQsC5L8MzDqjqStYTPmkS2sopxaWAcwJKEJUMaFHQDGwe7ZjKOEkucKksCbBWl+f2gGuy6YBadY8/VIlL7lZJAWgixUHH8ER2m1blIQxfRQy8z9YUqWEPLmBKnuFJL20gxSqEtQRgUlIB0CmOfP5xRuYK03MxvRMD1B5d3mlVtKqVMDFLKFykum9+kP6Hay5KFISe6W740lioJdgQLEPoYiJSFd2VBQUEl8Cs25D9o7oCVpSuWCVh8aTd34cozELYyuMRO8fXs7eavOzt5ZFdTzaaolyZU9XwTEAJC1B8yzfO9ob7jyphVMpF1K6abKvK8RZWbpwuAro/GKhs+uEpawZfeOCzAEpPEMLXh1QVInLQiYtUqY/gqCSG6lwc9XMHa90gwknUWZSJj5otO3n3Jr6umlifNEydLmHCQAk4X1S5e4N4ru/XZ6mikSpyVkzCoYipWvBsxFu3SptrSqmXLnL76Tliclk5O/C3HTOHXbTsuZNpZQQLd4Dzc2vzL5coI6CJi6XpvLHCnII/tXfdtWKmlKuTgF/Ln7sIlAluWkRW7tGZMiXKzIQHLWvz6fSJUGCBc6p1jCSr+Mzzg36+UE/1ygnESFlL/eKZv12aSdoArciazO9rcmzi5eWXyhK0uzkMDcfT5t6RRAOq3TqOpmWrzvP7O9p7PWJkmXibUKSfve3u0RG3qiXVKeoSZVW6QspT4VAFsrBJHEZx6gmBKgygCOBH76xQd8uyeRVKMyUoSpxL2Tm76BQ5nyMCyFvVTrcQyrarblyWK7SkTpZ7maypZLpULkYsmPD+YbJ2gtVMqQpmBxIJ4tx5iLhtDsj2imzmani5JtkzqLQ0PYvX92ZjYDi8Mt3LHV3+TawIU3XldJ+JZAgzPb88FTVV+Bayks8vDlm7ekd9nUS50yXJQCrAMRD6s51i0VPY9XJlpKpaCoHILdwMw+Qa8Pj2Q18lOOWWmTGFiQUhr+J3MXwjFkMYgOdJI5/cjzACgNyaGoVXyU0oQqahV8QBSlL3NyxLPHqFILBy5s5HHWKpuNuJLoJPwJVOV8cxmVkxDlyPX+bUgk55+9IYY0hsFcnFVRUqEjRHgszwAnkISk8Aff8AcGR7vGu5LqN2/u7JrJRlzgSl9Df28Yx2hdlC5BxUiVqlnNRWCWzYDkAI3m75e/esFNQFWKUqvkW9biMFjXGUxSxDqfR1HJeRTsSaqYBgWTrqbZm+kcaqVhJSokNqU3tl0EetP9Ep3f8ADycWT4E5dcPyhnW7n0KwSumk317pD65eG55RjhFMjFsAIDV5UlIKrpDHTQFmyJhzWTirD3iQlWGxwtkMm+8axtDe3Z8iomU/4CXgQGCyhIvf/hk5HHSMmnVXjUsixJAFi3l94G4DQJ6k4kSbd4sgmlQQcboUfgIPhN7vo0c6alKfhUoL0HEwolRATidAIuU3S4fPP5w+EuWElCmUtVkTAWYvq2b31jBJG6OxofJyi2+n3jx81yO3FqUiYkBMyWC+EM/EkQmikGaZhQ6klJVMAzTzbgDAE1KUFOH85Jd9FAfpKdfN3hVBPUhRmysQC/CtCOGrtp5RVioJBAJHb9P7Wk9l3aD+GQJNSs92SyFZl3y/mO/aDXTqracillqJSQFBrEkgXL8HioU/Z9WqkibKSVS1JxglwUtwFz9I0Hsl3QnBZq6slUxilPeOSL6YjbLSDNzEZSlKgpUnGq3YeErTaSTgSlJuQ3O7Mbx3Si79Olv7gyOjwQ6MYYXEJlJxGAlP9dIECMm0KtkpxAbjbp75QIEbhWh5wQszXHX584ECMzCh0RhXK4tnxhIQxxOSWAubdWye0CBFusFSNKWyJN9TxP7PCzfVoECLhQpAB99T/ED1HSBAjJUlB/YPvlB9A0FAiATdWUfu0BNh/MFAizZRB9deX9QYW/n5QUCJCiqe9/Z3IrnU2Gb/AJDWKdVdhoTIBlqJng3Cilm48PKBAjBptKYZi6rIAOig9tdj1XKKZkpPeEj8wAjNtA94jqbsx2jeV+GZK2IOIEJtxdvWBAjBotN0w39SqgaDf1U/sDsSXNAVWOhjYJUCSnnd/KNL3f3Ao6JSlSZZddjiOKwuB6iBAgoaG2CUq4h9Q3U+EjJmYMADp7ELNoECILoKIp8/PhBa8IECJMK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SERUUExQWFRQWGB0aGBcYFxwfHxwcGhgbHBseIBsbGyYfGCAjHBgbIi8gIycpLCwsHB8xNTAqNSYrLCkBCQoKDgwOGg8PGjQkHyQsNC0vLywsLSwsNCwvLCwsKiksLDQpLCwtLC0sLCwsLCwvNCwsLCwsLCwvLCwsLCwsLP/AABEIANgA4AMBIgACEQEDEQH/xAAcAAAABwEBAAAAAAAAAAAAAAAAAQIEBQYHAwj/xAA+EAABAgQDBQYEBgEEAQUBAAABAhEAAwQhEjFBBQZRYXEHEyKBkfAyobHBFCNC0eHxUhUzYnLCJCU0ktIW/8QAGgEAAgMBAQAAAAAAAAAAAAAAAwQAAQIFBv/EADQRAAEDAgQCCQMEAgMAAAAAAAEAAhEDIQQSMUETUSIyYXGBkaHR8LHB4QUUQvEzUhUjcv/aAAwDAQACEQMRAD8A20qv9oN4JucDFwiLSClc2HF/fOEIQE2Q3xEkPxd/nETtfe2lpf8AemhJ4anPQX0ir7V7UnQDRoE5R08X3AjJc0ao7MPUf1QtCWr+4QqcAMx1f5/Q9IyKbtfblWPDIMpKhYoccdVKb+4qG8lTWomJkTp04Tl2CMZxXPBPvOKDrwAjjBwJc4eavHaXv6Zk2Vs+kAXOWtJUSPCLggOWyZ3b0aNIoKrDLQhakFYSAohQAcDT+oxrZPY9PKAuYJiFm5S4JGf/AC1GcSSex5TeFU3ncXPXFeLzuGyv9rT3qBa4aoE2PmCCMi/pb1EdFLDs4YuM8oxOf2YVaFES++bQhYH0VC6am2xQo8CZsxOoWcSeeR8rxjiwYIK3+wBEsqNPitpE0ubW639Pn0byU+kZpuv2oEIIrgmQUlslfCzZX5nP9ov2ztoy6hAXJXjQf1B2+YzuLGCAh3VSdWg+l1xCfkwTwgp8veXKB538ufL20Wgwl4oBXCEpD8D9ecGA/wC8UFIQlpI1y0+l89PrBm/TW8Q22N66WmWEzprKzCQ/W7dNYrG2u0OYpeGild9drhWpbRvZiSEZlCo+4HitAbrCF1AAtfixHB8+N4zSevbM1I8Cpbg/CcJTfmt36xE0m4dfNUEzlz8OYVjBs/JTH+4xnvYJoYIaveB4ytbm7VlpTiKktyLxyO3pOixz0/s8ooyOx+UpP5kyY5a5wkvb9venA9jchy00i9lOl8ho3OLl/L1WeBhpjieiv9ftuXKlrWpaWQkqLKBLX/bnEVuXvYquRMWqWZaQtkOzkZ8T001jGN4d0BL2hLpZBVMmEFSgCHGTO1ud+HKHsqTtPZJWpSFmUXICy4USbuxMTiR1hC0MGHWpuB+q3xCn42s9r84NuD9fZiG3X3lRWyRMS2IMFAP4VXcXHIdYmvlBEgQWmCiYwEn37zgwD78+cFr75xUKkFXt8hDPbCJqpK0yFBE0jwk6H0h4c4HT3198YpW0wZWdbJ7JcSjMrZvezD8WFmbh8ItFyod3qaQkiVLSMI4vxze2mvOHVdXokoK1lkpub5Djc9IyvbnbIvH3dNKExTlhmTnextAzlYU839xiGyD0R4BWrtA7QJezpVw6yCEYTkRk4sBlFM3Vly6T/wB0rlCbV1HilhJshJB5fEzZnIxA7I3OmbRV31fUJkAKLSlK8R1cOSP6jSqbd7ZSKZMhS5c4IchSilyTx0eLDjFrKcKm1wkEjuiUVF2wSJq8KZawwJvfLpFdPbn4v9ogYmZr2Ovit74RcaSZsynLyfw0ovcpIBI4O2ebDlnCamZsmYrEoUquJLEn5e/pR5ZrojQwGeCY8Vyou1SkUiX3pUlU0OLaO12yi0UO0kTQ6DiGed78myz14cYpO8Wx9j1aQFTpcspDJVLUkEdHHGMyrK//AEurUmknmYgoICioEYtD4Wy+8Qvy6qm4VtUdEEHtFlte9W48msQpwEr0W5tqXzEZvuVVzKDaH4daiZald2pL2BGuVmaOe7faxUpmoTPAKSQCo4vNySRDeko/9R2xLKLITM7xSksQEg6/4ubCBggvBbrunBSqU6D2VrtAt39i3jFy/f3nAUqzX8oSVjP082g2hmVwUag8JKtXAg0gQCmzWPD6iK7VFE1u6lNNmGYuWFLPEn9+fzh7T7NkoIwJSDox98IcTJmEOSAOZYcorW29/aenKklaVLGiVcCf4fi8VLW3KOwVq0MbJVkUtgMQzOh+9o5T6o3AB4OA+qeAL5/Ixkm3O1matJFNJIWB4l6sScsPO/u1e2XX7RrVhPeqkjVZWWAByCXzt5RQqAkAJkYB4aXPtC3tE8KWwLG1sRfU/CRbIe84/ejeZNHTTJ6hZA0vdzazZgcf5wTbu2q2mnrSqct3dIxEBiT/AB6Q32zvFVTpUtCqgzipPiRif1f4rfSM8Zo1W/8Aj3LTOybYneCZtCefz6j4Qkh0oHLMeukXbeukE2kmpmA2Dg8xkbfTnGDbF3mnyl4wsq7uWUviOG4ZvIXaLFL7VVKo+6mDvJkxwF4jZLliQTexL+UU6sHAyttwFWm9rmnfVS/YtPeZVoJfxJIGWnRrAOI1hGXyjLuxTZyhTzp5f8xWFL2xAXYHPPWNRQzOMs7DN7/eCMHRCTxZms4jmleogwISL6evKCSA/wDMaSqU3CIzb+2kUkpU2ZkMhxMSWH01jMu25Ke4lA4wHNxlx11P7QN5yhM4WkKtUNKq20u1NFStcqoQpUouU4bcLZ8oqG0fwpmKVT4pbgsl3+rwypVrlDCZb5l2fO1+EdlVhKcXcOzWYXc3aEy5xP3svS02U2idOyDZdMg3eKdjmBwe9o5/jg4GMhs7X6wf4paw8uQS7jID7woV6xYyE8haxfT0jApgm4TTqrQBlPo5CXNcWnZ6sPTLlDcpSTeao9G6ejw6TWrYFMtIOYChkB9YUKqZdxKBPIi+mXGKLW6hW15i59D7puqUgBjMUdeWn7xxqUyy/jJSTk+vp9IkzPLOVSwC4uk3PraDkIPixTZaeYSW652dooNIWn5XCCPT8qO/LSyfGU5sMj94kNgbQmonhVJilzf8iQAXN3eBPoUEuqoIxBvCixHLx5wru6XCypk5VmcYW0ye7wRoi8+qUqOzSzL6BbnuTvamqRgmKCp8v42FiR/j/l/EWtK3jzJuztRFPXS5lOsqRiSk94WLFgfhsQxaPTUoeEN7/mH2uzC681i6LabujuiVl1tmRDHbG3pVOkqmFgx5/TpDjaM5aJajLTjUEluunvlHnnfhVSZiFVCSha1v3V3IGufw52inOhXhqAqyXHTzKlt4e0CdUrMtCjLxLKUBg17uTe2sVedsGegkTAJpUbmWoX6u32iT2pvDT1i0qqE93MSGAlYU2AsDiB9iOlPsSmXcVZQoiwWLjzTbXhCpcCbH3XfYzKBaO648VCzahMssuUtH/Vm4PnCc3KJxcH9XysB84tMvZ9XLtJmpqE6JSpQPm55xG7WM1LmfQpQ+cwpy89dYhB3F0RtQzE+GiiVCdNZOOWt7eJ/LIWhvNoe7VhKUibkkpJI9b9IckUsxAbHjTqFJAJscsL5c4bpqfEqapnGJKRyH30tA2ugojwCJ8tx2nwXWpRgSiWGcnxc2Dk+bwzlSlFYbwqVYf8JYPyJyjmtGLCVhXeKbCl8g9nfTOH9YooGFIeZMsT8iBy5RcxpqVkNDrnQR+B3n7yrLudv0ujkTWJKApkI0SAGJ5PbnaNk3W3kRUSpZBZS0glJNxY6ZaaR53FI4TLyQgOo9D836RI0O0lSZveJYCWkjXNQIa3Iv6RtldwMHRLV/0xtVsix++/gF6VwcBABy/eITcnaUyfQyZs1OFak3zORsS9/n6ROAe/fWHNl5lwgkFD5RD71brorpBlLsXdJGh9DEwlEAFrX9IijXFpluqwbaW6VPRBcqqWubMSPD3ZAwix/UkOYhwvZ1i1UQXZ1JFyMo2Dfvs9TXMtKxLmiznIjL+Izferd+o2bToC1hVy0xKCANLk5/KFiHMkxZd6hWpVmtBcc28lREybstCQTT1B0+J8n4KhvPVQqP5dNM1JxKUc+QVaHWy1Vc9BMusQgJGLASoHD5aP8AeIuZtuqCv/k6s+JXsRg1ABMo7aEkiNO/3S1TJRBal4DNRvpkrKEmjAZqJBJ5q+63huvalQq6qkHS6la+doSurnKDGem3/I+l1RniCfnsi8AkafPNOkU6gR/6OWniXJF8v1nnHWm2RNcPRyrag/TxxFS5yQWXNUT74vDxZpkgYzUKBZihSR/4mLzXWeFDZ5d3upim3fnrcJpZQbmP/wBNCdoSKmlKWlyELNhYHkNTeGw2dSTlIkyBOXUKAwCYtJc/42A9Xi/7k9kC0zkVFYQ6CCmUNCGzzDdIK0F2hStatTpA5teW667h9mkx01FYkBSSFIlhQYlnBOFwzmzGNSUNBpZh5ekGtZa2d2B+p1b94Iel+XvSGA0NEALi1az6zs7ylv5xVt9twpNekFTiageFQLRIbz7yIopaVzASCWsW95w+2XtBE+UmbKLoWHSofdxaIQDZU3PTioF5w3n3FraMKVMCVS0mwcEkK9IiJe0ZSCHlFCgM0HL1VHqupwKSywClWYVw6RnW1+x6nmTu/kr7tXxBCSGxDT4bh2zveBmnAsujSxpmXWKyBVW5eTMIPBYY8/OH0nfWqp0jCVAZH4SPSOe9C6uSnuainBIUfzVJLkPli0F/nEHJShJEwhSCC4DhiRoIVLMt/ouoKxqiPrp6gj6KS2ntpdSpLgJUpsTBtS5Mc5s5zhlByhhiOSWtbjnzgqlRmIxzFBKS5QgG54P14dIXT0RUlMhIYq8SzwAN/QRYBNjr9+3uCKTuNOenkNpK5bIphjXNezsHN+ZhUplKXNU+iUDXgf76x02msACULPa3AcbRYtzd0V1q1YPgkoISWcFZDD0BjDJc6QP6/K3VyUKeVx0uf/R9gosbPIlplo/3FkJPMm0Wbc7c5dRUplTEYZctRM1RV8TaDXN/SLP2f9m86RVGoqSPAWlJAGruq7tGnpmaa8PNtYaZT3IXJxn6lcspaRCRLlpSwAAADAcG9mF+esB+UAfKDrhoEwQVzgPn9YJXv3pEVrjVVollAwrV3isIYOzjM3sOkcdtbEl1Usy5yXSeBv7sIelQvn74QSLP+x4nmYigJBkKmUvZhSyEzFSUqSsy1ISVKNgc309+mWbY7Na9C1PJ727OhyCHtw1Yx6Hx8LngbfaEpSeN7OePGxyz0gZptddO0sbVpyDeea897a7PpiKeUtNAUqI8QxEkEHUY7WhG6G701dQiWaJ0uy1KJAHG4XHojvc/k5z68HMRm1t5pFPeZNQnOxUdH5W1fpF5NyVbcU9wytbfsWRbQ7K6+ZMOESUy3OEkmwHGz5axYtl9k/eSEy66elakG3dKYBP6hdIc3F4LaPa8VTFS6aUJzPdJJ62A4FrxW5/aVXVxVKlUxmpSSZiEvpkCdBr5QNuSbBM1TiS3pEDsn7KQ3MrNmytqJp6SStUxAIM8qJDsXF1WD2+GNiUX8JCmyxPyN3BfT5iMQ2BvBUUajNmbPWZhJKlgNbIBgk+EDIPFzpe1OWsALSZSh+lQXxHAcuOsHzNSTsNVJk38VoDQhCgciSD7+8U6V2o0ZdpgJGgxenwDhz/eNru1ckkU0kzOmI/+IjGYarLcLVOye9rM1IpACXJIIHQ/yfSHfZdJWNmSMQYeIpGXhKiQ/GKDszdeu2nVIXVylyaaxL3cDJIdTj0MbLJpkIQmWmyUMALaM0U2ZzFFrva2m2i0zBkn7JYJzGernI8LQa5h/SHPHTrAxajP7WhjtuvTTyZk4/oBJ58MubDIwSZCShUbtJ2kqdUU9BTlInTrzF5hMvV7HmXbLhEBt3sIUZifwykiW3jxKL8bMm2sW3sz3cmDvq2qSRPqS+BY+BGgBLm7xe0q8+fsRHAIrazmWbovL22t1Z8hlzpZTLScCEghzhuH4f3Fo2NujO/06ZUCWVTZyhhS+SHD6sHI/rXc54DgKZROQVk41yLZ/OAx/Tqc75HXPgzG/lA+GLymzj32IGhn2WVbH7GlLklVQcM1ShhZXwo4EYczGhbr7uyaCQJEo2Bcuq5Jzuz/ANdYkWSnIX0AzALaE8hbLK0LmkEGwJ6jRze3W3MxsNDBAStWu+sZcd5XSUCBz1z4aPBCY+X1s9tfesJEsDRuQfR+nKzQWN2ID8Dwtd/MfKNG6CuitHbp7PWD9+/SBi5QWuf88IqypAqhId9fSFawfTOIQogpXH5QQ9YJg3DR/lCZtSEh3DcSbG2h1ilccka5fA4dMhBlNm8TdYp2+/aBLoEDwhZU+ZDW8r5j1MVLdzfvaFdUpSiR+QS6lqCwAkEP4sTA201jIdeAmRh3ZM5MBXjfXexNHJKgTjU+EPa2vvhGWbE2PO23M76fNUmnSplrLAq/4psWsDmNIjNpbPnV9eunlzCtUwqZRLgAXsOEWan7HKiXSqlqqjhAJCckILOSQTn6awD/ACHNFtuS6JDcMOCDDjqYv2AJ1X0ktNQdm7IlJlTSAZ9RnhTcH4iXJ5J6RoG6W59Ps6UESkgKUPzJj3Wrib/QaRiOwtr1lJNXLlze9LgFQJIwizkghkiNHou0tBqE05CVW8U7EAPCLq8Ry9vBWVmm2iWxGBqsvrb5PatEmSwoMQCIaTNkyTnLB9/xHDYu35NQCZUwLYscs2B06xJhMEsVz+ky2ih//wCPo8+4Q/J/3h3R7Gkyg0uWlId7fzDwg6e/KBpf1iQJ0V53EXPqgm2Wmga1vlBvpn1glFtIBb3pF6rCAPExyqaZEwFCwFpOaTyb7j6wx2vvJT04PeTEg/4vfL+Ipm2+1RHckyWKsRHxMwtexfjwgbqjWXJ0TdHB1qxGVuvktDmzwLlQA+7F7NoLxGbX3op6Y/nTCgnQg3jJN0t+Jne1M9c3FhR4UKV8SlZN/wBYp+3t4Mc0FeJRJcjk/wC0VncXNY0XKcZ+nta19Sq7ottI3PIL0fV7elSpHfLPgIBbroLcRrwitbvdoyamqTISgpxAgWYDCCXzPtozjeffL8VLlkeBCENhxa8bxH9nW86JFUqYtHxILElmzuOpEWM76jgNG6q3YWjSwzXPu9/VC9DVFWmWAZhSOYfk+jn+BB0VSmahK0ElJyLn6eWsYBt3eZdVOAOaz4EC4DlgM88vKL9O3rTsullSEtNmJlgKJLAPdmHAq+sYbXkFxFtlKv6W5hbTaZedRsPFaIPEDmz9LcjClX0t7s0QW6+3DUUyJ0z8ta7X1w8AdLfM8YmJc4FsKnyDvnnp5HL+j6rluYWkg7LuVey8GEQXJn99IAHWKCGhh4weK8JI/qIzePeFFHIM2YRbIOzmKcQBJW2ML3Brbkp3X1qZSFKVYJS5Iz9B58P2wzeDf6prp/cU6yQSwQEpduJfS/HhFjpN55+1KjusKUSW/MIxEJSC7m7OWbzi/wBHUUlNKK0KlolpspVgSeZtl9uRfEcQA7LoicGYiX+YH5URu7uBLNIhFchFRMckkksnJkjJ2YZ84mtuzEyKKbgASlKCEtpZuB1g5O+FKpGPvkBLgAlQGeXSK7v7vXTLp5tOmYlUwy8diGCQRn1eNPs0wlqQfUrNFTn91UOyemQurqJswE91LsrUY3xZZukfKFdoHaAqatUinUrA7KcC+fyv1ii0e86qemmyQgYZ68WN1O1g3AhxEVO2gUukJBLupQdhi0fyhQk5AxukXXeYymKzsRV1m28cj38lKVm0RLQUIsVDxFviu7dHLjKItVQcTiyi7lshmOmXyhtJkqus2GWJ7eR/URwH2iUoti4pBmzD3dOk2VqsvkHsfnGBSO6M7GB1miL+M+/bsrJuNtqZIadiKKeWSVMA8yaU6P8ANyA2UaZul2hifLWuoKUJM0plkC5sHBz1JjD6ivM1lECXLR8AyBZsrt1aDpamwJS0tDM+RYuGfm7wUVSy0W+fISj8GyuMxNz8j3O69TSS4BFwbi+l75cGhUUjs335TVyAmauWiaVEIQF+Ijookv00aLupTM8NzIsvPVGFji0o0n1itb7b3IopOf5ivhtx18vuIsalADJ2u37cco8/by1wrdqLlTlCRLLpSSXbCM7sAS0DqEgQNU1g6TXvLniw+AKv7Z29OqpvhXiWp3LXOdhZhDCqrTKlYS4Juo8X+8d9hV/4ZFUEgKmsUJxD9D3IIu7D0jrW00ubJl1EyYEy/CkoQHW4zdJLNzgjadCQOVydyU4/F4gMc/QusANGt3PeozZ5wI71i2QHEk3McaGR3tQyizAqX0GYHPKJau2W8j8WFIwnwy0ggCwJLh3BHCGO09g/h+5ImhSJ6UkzNASbjoIMKgANT+ZsOwbJeqwy2if8bbm+p3S9oVjkpTZCQxT/AJZMBrCqcCUjvD4iUhm0e4Hz9YnK7dSlkKQFVRWhYxoWlIIKv+SnYB+usc9rbqKTKlqUtGNSgUSwoYSkn4yfOw+cZeWljcOwwP5Ht37UalVcKj8XUHSFmN2HIqvypipkzEAysw12vq8d9rbYUtR8X/clmP8AOUSlZs3uZyaNxiUoBSyWFwHL8BleGu0th/h6oSsSVlNkA5l8sTWF4tzqLjpDGdUf7HmVbeM1sA/9lTrH/Ucgp2o37qfwyEqXgCE+EABr35l2EaR2T7yCbRKK1rKgs5pGrkAHU9fsYxXb9F3U8SFF14QVDMBRAs+rM8cKJU6W4Qy0kvic58wDbKBNYGgkmXuvAsApWc2tDGjLTb/KJJP18V6zSoG9uV/T+oNJyu8Zn2N7UqJshSFo/Kll0zC/iLXYlxZ/kOcacGgjmlpgrjmNkkiMS7WJc78YO+xqpnyuEs7m415xt3dxF7x7CRVyVS1pDkeFRS+EwF7cwtqmsLWbSfLtF56pdpzKOae7XhppvhVhNmLt4gcw2sFRbUXLEynmrxU8w+EkkvexBfQv6mHG2tmKpJyqaoTiQpwFAWfQgHhyiGXVIkoVImjvQf8AaUNDyfIXYwn0jbdehcKTDxBEa+K5bTnLkgy1g3AVLAUWIOSg1rNC9nnGJsuas45gDTCol2yDv8OVnhzRU6U4pE/Cpa27ufixAAD4QT+noYaKlr/2lfEg2WBb5RCQwQFGMNY5nDuHzmu6JuKUZE8MuX8Di4azHlrCZZE2V3BASpJcaEq4KLeIcCY7lqhITZE9DsTmrkcr8CYjbqUWtMTmBr5/SMFx1lMsY2zT/f5Hy6lJI/ESTIWnu58knu0i2IHMNZz9ukSFHVitpfwkxkTZNpQyxaMU5PziKVUifLsDLnIyLkEl9TmDnBS8U4idKSRNQPGkO5axNrvG809/JBNOHDcbGPNc58sKAlTRhUjJJsQeDZNDqTsuZUzAhCSZ6QAJQGYbhkGvbrF32XuSra1KmcxkTUMCpUtyvV9HjS92N1JdLLQCJcycgMZ2EBR43YkaaxtlAnU2SlfH06YhoBdoojcXs+k0iJU9coJqALuXwPm3P0YRdlpFibtcW+nk8c1HLO+fDLi3lpeFjmL+/frDYEBefe9z3Znaokq+sZP2o9nbg1FO5U7rDZWztcftGtpBjnOSGIVcFrM9nya7xlzA4XRKFd1F0tXk2olKYTUoJAOGbm3K8cF07Fs5Srjrw6iPTm3d0qedTrkplyk95kQlI8VyC4YmMV2duJUCcummylFCnCF4SwINjlyhd9PLELtUMSytJdb599+1VihmBOKnWr8lRdJOQt8Q65c4UpBQk008+E3lnNiciHsx6wnaexZkqYqRNBCwWSS4a+eWRaDpgqpl9wu06U5QpX6g/wAI1e9oxzR5AgAWOnt7FcZU9QH4WoOEC6Ff4nO2hB684EyomKAlrJeWDgcm4fIcM3h7Jovxcoy8qiU+FRzUB+nqPOGFOFLGE2myzYn6GKdCtjSCG+Xdy7xslzqlU0BSz+emwc3PK8PZVT3waYoJnJDBR+LodT16QWz6L8UnwMmeHI5sMuubQdPsxVTMEpAafpni6ML+cYg2AHz2TNhcmbb2nt7CudVTkqH4lJQs/DML34HF+oecSO7G7c6dPEtly8XwzEixA1LWa1yYvG5O6U2plTKeskkJQGRMWhyDlZ2LasDGkbt7uSqSUlCAlWH9TeIPyu13yOkMU6JN1zcTjGNloufmvcl7r7HVSUyJKlYlB7gAegDiJgKvlHNRB1bIm/MN0NiGhcsG9/Lh84aXAcZuUZ5wWHLN4Sffv3nCkXigVSqnaBRSFyGmSe9mK8MlFwpS+Di7Za8YrNJ2OJXSkzmNUoBwCMKLWSm9hz1jTlyEliUpURdJIFj1u3UQrBfxM5sGJyi4BCI2q5hBB0WAbL3MnzlGlmyllgSmYEjw/wCPidgCePHnETN3Hq8apKpKytHiCgdOfCPSaKdCS4SlJ4sMuvlBLpAS7BzmWDtwyuDAOA1dL/lHybWXmal2LNmqKEIPfJDlNnDG4f0vEts3dWbWyVrRLKKiVY3DKAHMi8bdVLpqdWJSZKCpwCQgFR0DtxBHpzjEZ29sxNVWpBUjGkhAScISbF2AD9c4EaTKfWT9PGVcR1BGnz0U7s7slWsImzJiZc0qAWlGFsL6eJnLKDvmIvWzOzWlp6jv5bqWbFBUMJze2RuMuUYgN6p6kU0nvlgpW5IWbu2d7xolJ2tFNWqTMtKko8cwqAKsI/65uTZ4NTdTOiRxLMQBd0j3v9FrCUBIwgAJHDTLQCOgAyDdPfKI3Y210VciXNlg92tLsRfRndiM38ofhhowfh5en2g8Lkkc0p+P1gkp6346e/3gK0z/AHt79IUCBZ4pUhaCTy+sc6hBUkhJwkjMZjn74wtShllEHJRKxPxHOAeB4Zvc8cobVNUJaVKUCEoGI/Mn6cdYzKq7cMMwpRTqUnRT6Wvlx05xRIBhGZQfUEtFlbN6NwKauWJkzElabEpLE6DUcYzjtJ7OjTYKilQpk4Qq7m2r2OmbRN7U7a1S1Jw0i1IP6lFSWvoyfEOfKHKO2OiWhpslQH6klBUklzkcLZnSMODSm6b69OJuBsqVV7l1S0yq2TKUFq+NLt4nsoORnaJLafZVUTe6qJctpi/91AUGB456xp2xd8aOcEpkzpZCrCWGCnINsI8tIn++BLBzdi3146ROCNFp36hUB6osZWYUHZAJc6XNE0ghjMbCRi11DXjQpGx5CFiahCcTNis/DM5v1+sD/VUBSgVpxj9OIenR28X0h0gl3LEaFJJueXT2dNhjRolKterU65Sp6CWZI6kmz5/QawUhPF36nrrf2IUENdzzNrjSFBAuzXL8PpFyl0lB45sLOdSeXL5QrC5Dg+vt4JQc3FrdQbv5ZfOAhQf3n6xColP/AEYI87QRHX3/AHHOfUplpJWQgDMk2GgiCyvuRpUTm4cZZ6cxz+UF+KSFM9yWzH784zrtR25Uyky6immqEtKg4ScwwN2ycGKpt3febV0iKmStcqZKIxICuFwq2h6QN1UAlO08G6oAZ1W5hQFhkGGfp6w22nOPcTCnxKCCQAc7Pp1EYpW9plQ1JVJUvu7JmSnsVA3fjoRaLptbtTp5UpGFBUual0pcYcrgkXGga+XK98Rt7wq/aVGkGJWS7y72VFWFCa2KRMdLaB/d4iFTcc5KyXxocnnl5QrbO00zJhnIThSskLR/iTz19BDAqKGAJxJLOOBFvpCRBdMrvNcxkRpY+vsSPBcZZImpsQQTb+IeVC8XeEm61seY9j5wzpkqVUJSHUoqNuZybi8OqiUqUo4rYCSQ2pLYS4sfpG3NuEGi8ZHTzP0H2Wjbu7+TUrpaKmbu0t3iiLvqL5MBG0bN2kicCZK0rQkkOLgEWZ9S9+nUR5WpKlUpBUh+9mOyhoDmxjauxLbOOQunCSDKuVk/Eom9vPPM2g9F82K5+OogdNu/309Fpr9PbwRJ6c4CA2nt/wCYr+9u+KKKWFFlqOQBbmPl7vBXGBK5zKbnuytCsBWEh1WHE/vETN3spU4iqegBNz4h7MZ5szaFdtvGELXS04v3ly5b4RZL6PeJnZPZBLlzErnzjPYMUFJAOtzjv6RkEk2FkfhUmA53X5BK29vtQ1FJNlyagYlBg5IchuLPaKJ2U7WlS6uZTzkpUicXlrVcYtUuxZ/3jRpvZXRLViShISXskFvkoD+hEDTdiglT0zpdSyErCwnCRlpdbcozDs8x2Jni0RRNNrjMz+NFox2RKIKTLQoD9OFNsuVv5hltPdGlmpAVJSAn/FI+wiWBLj525cSzjygE688iDZvPpBVzg9w0KyTfrsx7vBUbPASuXfCCPW5dX9xYd3d/UzqBapy8NTJRhmIuGUCWLi93EXqZOSxBUBoXb7xiu8nZvVIqpiqWYFJnk405ZnMgFWR93gZBE5U7Sc2tHE29QovZW7lfW46ySpQUhbJ4KId9cuV84tsrtQq6RcuVtGnCHSXmAq6A2i67l7EFJSy5WawHWQDmrPPgR7eF7w7rSK5LTEB7MooJIz4kcvZiZCBAUdiGVHnii3NPdk7UlT5YXKWVJUHxdNORu7CHxuc/fp7eMc2LtGZszaYoSVGSsslOIgOXuH1PF42NKw7E34s2unyjbXZhKXr0eE61wdEeEZOffOClSm4Zvbn5mFAcvX2YMW6f3FhLlJUrnEdvDsYVMhcouMWrxIxSe1LZ9SqQJlNOmS1Sy5CCrq/hOWekZcbI1BpNQAGCstVUTdmTV01T4pSrKSpzZ7EG+n0iv7Wpfw00zJBK5EwHCcwUk5EaRKbwb3prUCVPRhmA/wC6SFKNs2IBbziEp6/u0mVNdaCQUnQZuwP0eESeRXp2NkBxt2jYpuZuct3RM8QOfi+0AKM6QoFyuUXHQZ9L8I4TJGBXdlWfiSo2vwvl6w5TtFElaVtiTMSQsOzFQYg8WIfS8aY0u6t0OrVazr25j5yNx3pnJUC75TRwGf2vHeZTSl0a1FZFRJWkYf8AJB15kGGveBWJAtmtKuHLl1jrNbDLmBQJmpUhaf8AEpsCb3tyhyhRPEhw+bey5WMrt4XRdPySPDUd6d01cDtCnWLACX6hN384hqmYpferJcqV53JP0EKpCcScOJSgDYBza/04cI4TrgCwYYurmOpUoU4LtZ+BcZtZ4t69+qm5UkdyMPiISAP+x/YGNJ7INrKl1ApBLdExKlLWC+QDC1r/AHjMNhSizOLl7nhn1jT+wvZZXPqKhSiEBOBII4nQmwsPrHDptLapHL59V6bFVGuwjXxqI7o/ELUN7d5ZdFJUSfGQcAzyEVDc3c1VSo1u0L4vFKRiDMRcny0iC7T9k11RWjupE1UsNkFFNjcWDXisbw7yVtOruJ0ybK8TslZsCMmZLBiMo0XGZI7ksyiBSysdBIk+3cN16AVtanlMkTJaAl7YgB/XOGs/fejScJqEZs4ULR5rNbObHjnTUpIUsutm4Euc7RwVME5ToBFtVMPMvENYqm4BhMSttnr2fIWTTbRMhazkZpWlzyJIT0hdPvJtFJxS/wALWyhmpMwIXfPw4jqNOEYRWVyR+WZLKGrkm/k5hwhc+SgOufLCsmKgG/8AsM/pGhWOrlg4MGQ0yR8vZei6XflCTLlzJM+StfwhctWG+Xja+WZ4kwW+XaDKoE4SoKnKfCm+Y6CMi3V3jmpmErqULTh8InTWD8ivEAbx0mb6yZlb3tXIBTlicTA5zUAUgHyicZrhayv9iab+mJi/9qeP+rbS8X+zKLupRwWOiQSDk3QNDun7LKmWMaK1XfDTEGxBv+WkVii7QJtJOmKlTlVMmYcQQpWES7uzeJg1tMhFq2d2xTSPFRqmAXeSoTCH4pCARq+WsabTboDJWKtaq3+IA2tZO93986inqRTbR8Klt3cxjfha4S9+saSJ4PAgjMHi+nk39Ri/aHvXS19J30p5c+nUmyksrOwxG4IvoY0rcjeEVFBJmNcoDh3L3fTiIIAZylL1g1zQ9o7wqv2uV0un7ielCTP7xkqOQF305ERdd2tqGoppcxQupIJDa6/PWKT20SZQpZZWWWFAS04Rc5PmGDF7A5QNk9pNNSSKaQXUopSCxAYniHOv1gUgPMlMcM1MOMokg+60oX8tP76QEou5ezgHkWOnSEy1WBS2EtbLO5PzyhSCbOb6t76wVc5DG5z9eUFPGJKgwU4ZjlrnCsPCBh8xFXVLzBvtJHfrE2T3KiqzP+zZvEBhKXTMTiToofvpHpffLcaTXyyGSmbpMIv5x5/3u3Zm7Om93MWlT6Av6pMJuplq9HRxVOoJ0O/d28x6hOtsbmImUcuopZy6ggnvU/qRwZLv5/tFRWklTF8WYe+gd31i07D2hJMiclAnIn4CU4ZhCD1SCG83iqTCWILYgXxa5F76iO1gi0s2XAxwPFsZTpdMsoE4oJQk4VqDsH4mOdNMw40gAhYLOH9CcuoiwbHnKpgJc4lcqegnCpNg4LKZVjoQYh63ZapKwlRxIcYVoFiDcMfr0gtPF03PcHbIVTB1GMaReU0pZqpavhYqBKSQ2YY3gSaMqwJYWNzZgAbvFgp9nS6ibNzl93KKpZd2w5A2ALvB1VLi2aZyRhKJndg5FYWA7/5MQDrAW41rjlOl79kyEep+nvY0udYjbt38lEompM9OAkJCrB9Gj0F2Ry5SaLDJUkzCXmgG6SSWFuA+vK/nLZNKVzHAJvYDjHpns23X/BU4Km7yaQpXLUAvfL6Qo94dWLmi0Jq4wYDzcmR3aK4hWd/fp0iOrt2qacrFNkS1q4qQkv6iJFK3/bXL+YJZtxHny4eUZMJAEjRQG09xKWbIXKTLTLSvMy0pBPDIBxGY74dlNPRUqpsucokEMlSkjjn6NGyV9fLkpK5qghPMsNdbcYyrta3qlT5CZUkCaCSp0rHLNKefGB1IiV0MG6qXgA2WNTRiIxeFQsC5L8MzDqjqStYTPmkS2sopxaWAcwJKEJUMaFHQDGwe7ZjKOEkucKksCbBWl+f2gGuy6YBadY8/VIlL7lZJAWgixUHH8ER2m1blIQxfRQy8z9YUqWEPLmBKnuFJL20gxSqEtQRgUlIB0CmOfP5xRuYK03MxvRMD1B5d3mlVtKqVMDFLKFykum9+kP6Hay5KFISe6W740lioJdgQLEPoYiJSFd2VBQUEl8Cs25D9o7oCVpSuWCVh8aTd34cozELYyuMRO8fXs7eavOzt5ZFdTzaaolyZU9XwTEAJC1B8yzfO9ob7jyphVMpF1K6abKvK8RZWbpwuAro/GKhs+uEpawZfeOCzAEpPEMLXh1QVInLQiYtUqY/gqCSG6lwc9XMHa90gwknUWZSJj5otO3n3Jr6umlifNEydLmHCQAk4X1S5e4N4ru/XZ6mikSpyVkzCoYipWvBsxFu3SptrSqmXLnL76Tliclk5O/C3HTOHXbTsuZNpZQQLd4Dzc2vzL5coI6CJi6XpvLHCnII/tXfdtWKmlKuTgF/Ln7sIlAluWkRW7tGZMiXKzIQHLWvz6fSJUGCBc6p1jCSr+Mzzg36+UE/1ygnESFlL/eKZv12aSdoArciazO9rcmzi5eWXyhK0uzkMDcfT5t6RRAOq3TqOpmWrzvP7O9p7PWJkmXibUKSfve3u0RG3qiXVKeoSZVW6QspT4VAFsrBJHEZx6gmBKgygCOBH76xQd8uyeRVKMyUoSpxL2Tm76BQ5nyMCyFvVTrcQyrarblyWK7SkTpZ7maypZLpULkYsmPD+YbJ2gtVMqQpmBxIJ4tx5iLhtDsj2imzmani5JtkzqLQ0PYvX92ZjYDi8Mt3LHV3+TawIU3XldJ+JZAgzPb88FTVV+Bayks8vDlm7ekd9nUS50yXJQCrAMRD6s51i0VPY9XJlpKpaCoHILdwMw+Qa8Pj2Q18lOOWWmTGFiQUhr+J3MXwjFkMYgOdJI5/cjzACgNyaGoVXyU0oQqahV8QBSlL3NyxLPHqFILBy5s5HHWKpuNuJLoJPwJVOV8cxmVkxDlyPX+bUgk55+9IYY0hsFcnFVRUqEjRHgszwAnkISk8Aff8AcGR7vGu5LqN2/u7JrJRlzgSl9Df28Yx2hdlC5BxUiVqlnNRWCWzYDkAI3m75e/esFNQFWKUqvkW9biMFjXGUxSxDqfR1HJeRTsSaqYBgWTrqbZm+kcaqVhJSokNqU3tl0EetP9Ep3f8ADycWT4E5dcPyhnW7n0KwSumk317pD65eG55RjhFMjFsAIDV5UlIKrpDHTQFmyJhzWTirD3iQlWGxwtkMm+8axtDe3Z8iomU/4CXgQGCyhIvf/hk5HHSMmnVXjUsixJAFi3l94G4DQJ6k4kSbd4sgmlQQcboUfgIPhN7vo0c6alKfhUoL0HEwolRATidAIuU3S4fPP5w+EuWElCmUtVkTAWYvq2b31jBJG6OxofJyi2+n3jx81yO3FqUiYkBMyWC+EM/EkQmikGaZhQ6klJVMAzTzbgDAE1KUFOH85Jd9FAfpKdfN3hVBPUhRmysQC/CtCOGrtp5RVioJBAJHb9P7Wk9l3aD+GQJNSs92SyFZl3y/mO/aDXTqracillqJSQFBrEkgXL8HioU/Z9WqkibKSVS1JxglwUtwFz9I0Hsl3QnBZq6slUxilPeOSL6YjbLSDNzEZSlKgpUnGq3YeErTaSTgSlJuQ3O7Mbx3Si79Olv7gyOjwQ6MYYXEJlJxGAlP9dIECMm0KtkpxAbjbp75QIEbhWh5wQszXHX584ECMzCh0RhXK4tnxhIQxxOSWAubdWye0CBFusFSNKWyJN9TxP7PCzfVoECLhQpAB99T/ED1HSBAjJUlB/YPvlB9A0FAiATdWUfu0BNh/MFAizZRB9deX9QYW/n5QUCJCiqe9/Z3IrnU2Gb/AJDWKdVdhoTIBlqJng3Cilm48PKBAjBptKYZi6rIAOig9tdj1XKKZkpPeEj8wAjNtA94jqbsx2jeV+GZK2IOIEJtxdvWBAjBotN0w39SqgaDf1U/sDsSXNAVWOhjYJUCSnnd/KNL3f3Ao6JSlSZZddjiOKwuB6iBAgoaG2CUq4h9Q3U+EjJmYMADp7ELNoECILoKIp8/PhBa8IECJMKL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6" name="Picture 8" descr="https://encrypted-tbn0.gstatic.com/images?q=tbn:ANd9GcRUlhw2d9IpQYcIXsCqvycZsY33eDKnKTcGvuNYAxZWpsCyEvKJ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56792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s://encrypted-tbn0.gstatic.com/images?q=tbn:ANd9GcTiY32buoliF_-B84leiR4HIJ3blHNLyytpyRH4VXgxjjcZoX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06" y="155679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s://encrypted-tbn2.gstatic.com/images?q=tbn:ANd9GcSofk3H35gcShyH5BMNOtlaBxIUCpv9mSd5so4suyqVu60DXPiTN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2" y="4090218"/>
            <a:ext cx="2783789" cy="214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s://encrypted-tbn3.gstatic.com/images?q=tbn:ANd9GcRws-cEbl1uCCHlkxvdR3L_idQHObUFD5LsK9TaRWexufz35jb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20298"/>
            <a:ext cx="2822148" cy="211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https://encrypted-tbn1.gstatic.com/images?q=tbn:ANd9GcRjFZugHy96xX_n6JMwYEBukUs8TfPvJFLHcAXAZu-CbmOSmpTOq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06663"/>
            <a:ext cx="2325241" cy="223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https://encrypted-tbn0.gstatic.com/images?q=tbn:ANd9GcSbdPXfu7P7xw4nnyC4TyxTjQyWQSJMbdq1yXxYv24UyDBAGXj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934229"/>
            <a:ext cx="1838325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0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Вышивка лентами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435" name="Picture 3" descr="D:\Documents and Settings\User\Рабочий стол\ленты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029" y="3721919"/>
            <a:ext cx="2619973" cy="261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hQSERQUExQVFRUWGBwYGBgVGBYWFRYaGBgYFxkVFRgYHCYeFxkkHBgVHy8gIycpLCwsFx4xNTAqNSYrLCkBCQoKDgwOGg8PGiwcHBwpLCkqKSwpKSksKSwsKSkpKSkpLCkpKSksKSkpKSkpLCksLCkpKSksLCwpLCwsLCwsKf/AABEIAMYA/wMBIgACEQEDEQH/xAAbAAACAwEBAQAAAAAAAAAAAAAEBQIDBgEAB//EAD0QAAIBAgQEBQIDBwMEAgMAAAECEQADBBIhMQVBUWEGEyJxgTKRQqGxFCNSwdHh8AczYhVygvFDwpKisv/EABoBAAMBAQEBAAAAAAAAAAAAAAECAwQABQb/xAAnEQACAgICAgICAQUAAAAAAAAAAQIRAyESMQRBE1EiYTIFFCNxof/aAAwDAQACEQMRAD8A+NolOuGW7UQfqrcL/pthGXL5l5GH4/SwPcpGnwar4Z/psbWIQO4eyZJupygaKVP0sTHWpOddB70xbgeD4jKXtLdZBzAJAjeocM4BdxVzKp7szEwo6tX23hNq1btrbtH0qIGuvzQXEsEtv1KqqD9QAAmSd49z96nkxOT5M6GXjaSMhwXwwcGHLMjlyIZdYA3EnbWtFhcWHAVz/wBrc1P9KEvKyajVOvL2IoiygCBwBJ6chQTp6Ok72y5iV9LLI6bj3HSr7VrTSY5qYO/OhcPeDGDvyNFLeMwfb713JAK/LKnkQOvPpUsTc0DbRof5GrEOcaajt+hq9OHlpzGBt3pknLo60ih7BYZ035j+dXHylbNddQdPSSNCOdHtgR5ZVTlJEZhuDG9I7eBWwDK27xLauRJH/Ftd9zNUpR2yLk3pDi7jB6VR1loAO4AJ30oPCI+cu7uzKoyJ9IJJ3IX6tjUne22mVVEDbSNBv7ExUsW2Wbg1ZFABWTpqBHz/ADqEs3/B4wsNw2KY6MsRz5dhU0x9smA6kzEAiazg41dvPGu/0iANeZpNisHYzkSwvK5Oki6rT9IA3/nNNjz8+hcuNw2fQc1cJoDA8RUoJJDASc0T8kaE+1U4rxDaTdpPIDUn4FajoY5T/ihpNcmluF47buEBSNdDrseQM7A9aJxGMVDDGNJk6c4iidLHKLposvJIis5j8Nkcfwmn/wC1LsTEkgTzjQxVWNw4dSPt/WklHkjqlDsSHH5BA3Opn9Kpt49iZk0rxQKuQ29dtsQazW1orQyx9xLiHMPWNmG/saz1ztFOC2lAXrIJJ2NXhK+xaoCFto5GpeWTyq+3Yk6UQGy6VRABUsACqntMaaIwNdW+p0FEAsOHNRNsc6auBVDIDXHF1zTWo/txoq9hpAK6htuoPNT3qhOEOTrCiee8dRXnOP0aFXsuw3ERIiQadYfiOcZH1B0/saznFMOLbKV0BH5iJ/rTHhWODjX6hv1PfvRU2pUzpRTVjLCoUBVjmiVH/byqsqGDAfHuP7USmEZxpoDuefwKPw/DkXlJ6mrqDfRJyS7M5awFx2HlrtuToKe2OD82MntpTBRUpp441ERzbK7NhVEKAPapMRSLxjxW9Yszh/LNw5j+8nZRJygbtEn47ivmPEuJtiT+9vOxJky+W0J5Kg0AH3pnLiSkz6X4p4lcAFu2wTMss0wwEkQg69xtWNxWPFlBkvBWGyalmncmN/mjMDjbSuti6fMtBJt3GgowUSclwEwd/S3Sn58N4VF8zLIIkHqCJEDqaRrkgR/Ytwt3En/cUi4RLDXT3+Iq+9jboYA6CAxnQEA8jMHv7mq+EeJhinvqFLuh9SE5LpUaZgp+of0oy9gbVwaloWMok7zJAB5bT3FeNkTVnq4uOmxeHlQEACEy7bBpJ1jeBDCO1MMFxWzbb6N9n3YxoCfyr17gduyEb0wyyCSRzHoJ5aZoPWrcb+y+k3GW0qicykFWUQJB5ntvQxKcH3spNwl60D43HLf9NuQZmdAPgUr48i4dR+EsVzXGMsBmAhQdp126VjMN4pbzbjBGCC42XUBgMxgRzgRV1/x0zXWuMivlUImcbaQTB0kyfivbjk/H9k8mZQX+M3OKixbkfvTcTLJAFyenp0JmPyppxfD5sP5hlryBVidAxUGSOmbQ18mwXiG8LmhJUAZddEY9JmTpoOp7VreJ+LALjW7oZL0GywDZVKEMyXY1ksQpB5AkUzlaMmbO5JfY04zj3e3mDKttIKiD5jCZZpn+GTEcu9Q4b4qCMqtsImDodIn359KwePsYi4TasF3RjFpiCNBEkE85UqO3vWh4H4GveWvmXSHkjuTvH229qMVIbFlW/k3Z9C4hwtLwnSeTD/NRSH/ob5oiIOp/DHKtHgLPl2kQktlAWY1MDtVeMuBhEggrmkGTyhY60Xi5GfnTpdCbGYREt6GWBknlHOk7GTEaUfebK+UqTOx5EGmJ4IN1fToeU1JLdFL0ILVwcqvttPSmx4IY0KmKBvcJZfwH3GtVo7lZUp7VDKg/Dr2rjLB3j3qDL0NAJYLS965+zd6j+0xvtVZxkcpHaiK0EcNxUSJ0Ov8An+cqYm4N5gf5r/alfD/Dd9ypI8sA7nf4A/zStVhOD20gxmPVtfsNhWTHCVbKSa9Ca/wt76gARrozCB3o7hXhZbTBmcsfstOS1RL1dY4p2S+R9FyipTQ+eu56oTLs9L+I4t1KMjIEn1k+4A+NxVPE8UUgqX10yooaTy9t/wAhQuHxgtzbZGZSdWJ0nuG7xp36V2yi1sGxKLiVKOzS4zoSNEIk6N7addKyeN/06e/61dCp1BXT8hpNbC+63bRcFlIMny59QMgEaayDE1Zb4ratLkZgkaxEDX1E9NdWjfU0KTew1+P7MZw7/Sd0M/tGTWYAJBI2nWmfijD3LosWGZ7YTVlt/wDzBRGZH0IABkrvr2pRxrxjiMUbdnDK9nzBnzMQGKAx6SJjX5rmJxjFEtDMQmomS2bm0nUEktt1pJNLozzexXxDwjcZwcPNvKfSzNkZewINGYTD8RVg6XRilEo2hAU6agmA3uCas4fg7eJJt3leUKtOYwQDBVgf13po3iQO620UeWnpAG3SQu386T41NVI9TwfGyZPy9ILwtm9cBS8xymPqM5YPIHb/AN1de4GjLlYFxyAOURzYnmdBQt3FOXVVOQmZMbRGkDWfUNO9UXcQSQBiSW3UmQDIkZW25/nSw8THB2ker/b37Asf4GskHKz2rnVyrL0AYjUDuRWSexdzPYayDk/3GiCiyJaemUyCK+g4S4ZHmCB6xc6+klT8klaC4vwm1ibd1XEPbAZWXQkCAUPUaiK0SivRg8rxY448omZTAWomxmYiCQ52gSGPUghttAMvenGIslrrJfQ3r6BScsCPT+Ke2VR7Up4b4ecMyo5LHzFECdMsye2sVusLwny89656Ll0qxBPrEW0ULA75t6WMXejxuMpv8dgKeIlVFtraZNNFurkzCRorCRudY11pna4srIBbQq6aECCWZVOYqCeTAjnoaoNsuyuXPpJMNEGVYfGpH2qWDVVQAhWuZyxddAwJb0tBkggx8CtUG1pmmODIlbQ4t8URVAZ4/D6j6pmQMvud+kHnVOHR7slYAzTPI7GBHQgjXrS9eKI166MksdCohiSNCeQyxpPc7xTazxC1bhE7wB9yZPuK6U1Ejwdl+FwhIy3APSZU+/8AeqsdcFtdiSefKqML4jBzi4ApD5VE7giRJ66bdx1rx4qtzMrCdfw6kCSCW6bfNRltjqL6GVhBlEMdhNEqOQ1oO5dCAA7VLDsTO4HU0yaINUy+7g0bdRQj+HrZ5fY1ZcxCoDL0Hf4o5XMNF6nQn+1NplYwnLom3h63HP71Q/hwciQPajMNiyygqB7c6t/aW5gAfehSYsnKLphReuG5Qxu1HzKmMFeZXi1Ch6kr1xwRnrheqg9AcZxqIkP+LQAb6az8GK4aMXJ0jx4guckuBqBJIghjlgTsdd+1W3uIBkMASTEZYAA09UiI/PQUlXgSG3nssIklhGsnUkdyauv2MlnMoL9xtB/SqJmpeMkvyexi2BYlLk+WdTlU5VbUaMORIJ+1B4nBuVghbkaFbuX1DkQR+IER3I6ik+G4vmDIVLNqrawGJDwZ3UgH39NMbGPzkoUBByhfVlDZvXqcu2UqQF0nnR4J7Mlvoy93DtZuG2gV1eYy/wDxODOv8AIA7anpS5PEzYZm82wWPQiNfetffH7x3sp+82ddtgQxD7NuCAeZg6Urv8HRnIFs3s25zT5TRME9DO0DlUZw4sPxJ7ArHGfMw92+La2mYFQFJOwgE95Y/ao+H7ZRw2Qg6SG21gyvwQfmpY6xlDWsoSAQANR2PzANTHFv9sn+AACdJEj77faks+i8aXDCor2NcSS+raQdCpAYaFY7iD76CgrrxBDSBrELM88o1EntFJeLcVMiajgXmnbovFNKxu3ETczE6AnbtH9P508PD7aMrM5zfiAGkoFME8t0+9Zm5biSJI6DfbQD5NbK7dRcOwKA3goLsD9REF57ACJ7CnJZVaS+ynw5whvLdrLjzGaW0gqDJKrOwzEmRVGNLowUIWZjBY6xNLhxF8OC1snYkHuBsR1rlnxKSyRsCJA3IB1BPUwfvXc6OxeJwWloLxWPAUo2QPI01JgciRoDryrgugnOkDqoOg9uopHwu3rdzHM4Z/q1MMVK3VB32aR/zmjLK5WUyBmP4dp5GOUnSO/au5WanjhXEa4h2Fg3cnpU/UND7k8wATVeE4/hjtdtt/xBXMNIGXWfg01ucZtfsYSVDqSMv8XUj/N6wuE8MYe8twvcCkHcmOunehP0fOeUvjlfVmww2Pt5HYqGMkkvCklRrHWAN6Nwl+2wOcr6wDlMZl39J9uVYrwGnmN5bObqKtwENrBD+nXcgrB+9a/FcMFuXRS2gWAYKgmMymeQ5UKMvJDe0UYQCGgAdfv30rz4WSFViJ3n+VLrVs2TJaS53iRPJTz5wD2o6xfLKCQVPTTl7UScopkMX4dYjRx8jf3r1rhdwgBiCBvHOiMTjY1Y1DD8TGmszTWhl5EoridTAw2+UdOf3ooWwDIOnSqDjy34NOU864WI2+R0opojdu2CjEVIXppct01clypF6DQ9SDUKr1PPXAoIzVnfERCnM5Zv4eoBMkfH6U78ykfGvWfalkUxScJWhZw/xqlgwVDodDsGHcHr71LG+JreYlLysl6QVOZMhIEhwuwYicwnWZBnVBxngBu/SPVMgjrtXOF+Cyv+7fCDmqgufY/hofl0a5SeX+KNHwW3ZxOHLXFyXbTFLjKfqK6IzEaEkBddNSDzoh+DOqOLRll9GXTRRLG0CeXM+wApWfCHkvNrEq1pxLqA6s4XkQJWTBG/LSu4zjLI73QHBbc5WVG09NzP1Gm8a9QavjbjpmHg4PY4vYp0cj1G2CzHOmViSrO1uR6WJEnMY0ImlPDcXcvO1lbvk24Vs6gC44cT6ddOYzdoq/B4g4qbYb0FSSFMDSCoEkxIMGDsByNLsJgQrOmVvMSShEwbc7dsrH/9hXZt1Qk39CnxFKXfLtMQqDLLEuW7knWl2Cxrs4tXCvp22GaZIg/M0bjsO5YyD1rnh3wm2OvuDIW2smdJY/SgPfU+wrMk2zX4ueaaQTewGeJXbYzRGHQjcAe1TXgl+1dysSqCSZEgARoJ5yQPmnlvwozLnL+WhAIzAEtPQTpVOFn0CpK2wDC3fUIimODZjcKrLyrAhd3JH0A8hQOK4RbBKreYEHUldD2Ma0HireUhWZlX8DKfSftse29Uei6gn0OWw+hVx2ZW023B6Hep3cLhFBfJlaIEEgye1DYDFNAFxzc0gMfq/wDInf3NKeK4+2xZFJBHIjmOY+aDJuE7pMKsqrNvBGzbfB/rVWPvPbdWd1yDUIpBZ2E5ZA1gEz/7pdZxUga1bb8pml116rofmN6RMeM6/kMMdijcwuHyR52W7BjRvLNzIre6ggHeYrN8R4W6BGkMtxA4I00YaiD0MitPh8UEYxGSbZQdMhY69NSB3kmvn+HxRAyLoASRqSfz2oyPB/qMLao+i/6f8MRM9xJkgKQTMHST22H2rY3cUVB2JgkAkCYE86+UeFrreesOyFgwkdhm1HMaGnfjEX9DdUXUVcpNuUZlOpBmQNRyoqVrR5Gxjc/1DAeDazLOptuHOh6RBPzWh4R4hs4mfKcEjUgyGHuDrXyXE8fU+X5dpbaJsoHXQljuTtTThniNVxtp0t6OoRiJ5kAkge/5ilsbdn1RkzaESKrucKOjWiBlWMp595olRVoNO1Z1IVWsQ+X1A5ttAYHerFxDAfSTO5ptbjL7UHYxKGZPPT2oUjnBMQW7tXpfpQl6rBiDSWVG4u1YtylS36vt3KJwwL6UsxB1otXqi9bmg+gi9rAkagDnJ+ftXcZi7WHAyhbjkTmbVRP8IGhNLfEKEKCDEHelljCXLpCiMxE9u/zGtCMq0e147Xx2maBPGty2JZhA/wCKgd+1Ln4hZxGdxcuYZjqDZkqx108vUZZ6CZJo5vCdtULtdZLgG5CtbcRqpQ/bTlSDEYoWFzLbAYH+KU66DfTXQnpRknZ53lKc9paJ4zDPbtLdvsjqWyy0pcgjMvpgwAU0PeIri8Xt3Atyyz2bltSHhiQQdMyZp11EjSQe1Jb/ABF7zHzWLFx5YA0AzaaAdN/irbfBVsQXaddhzO9CjCoa2WYrEYi62UXLjcgQqKT+hmtR4IunD2WBPqlnczOxjfsFH51lW4oQSwhcvqHaNRV/hfirOt0OAquSkqIA80EaAcwTPzQi9m7w4qUzSvxK5irV1pJlgFHUIVd4+P0ppb415rrP0LDEciBqB7aAfJoTicWHCWoXy+nIjn7/ANa9i7ltrJvKMj6ZlH0kNEuo5agabamq7Pa1S0C3MJbXOzO5gzIEiGJIPfv0qN7AETbcylxA6P0MkAkciIIPUGhbPFipID5fzH2qf7fmjUuebEzPYDZR2FHs08pxQVa4LbW0Gt4n16yrKQJBIieWopZi2Rrma4vrI19xoQeXeejCr0tO6q6rAdmTU/wb3D0Uw2vVW7Un4/jdS66hWKydJyJbWfurflQdCSyONtsJvYu3MGR7xFUXcOJBBIHbnSO1xtW3Ux96ji8bmICEhR+ZrtLZ58/LUVaezZcKth3VOR/kP/X2oTFeBrrXz5IWCdZMAdfiqvA3EpvFbmuXUN0Gmh/OvoNsKQWDw6bg6Egkffce1YM+b43SMUm8ztmKv+EXsBiLis6g+lQZnmNeWpraYWz5uHTzBBZBoesfrQOKvqBB+rU/JnUmj3xZKqFacoknkSYMDsNvg1PH5tPfRGXjvsxPiLwgtsq0H1sQFXnG5PSqeCcNt2sRbkFDI3JjQ5tZ5EqK2SXHe6VvA+UQzAqPUCYUBSdtYPeK8PDFsXvMv3A9vKcqsPrJX0kRtH9a2LNGW0ZHCdj1HqRuVVasnylf8Ogn4qOetCafRwT5mlVWeGBjqdOm1Q82uC/XNWFOjGK9TV6HDVNWqBUOtOKJS5SxblWLeopgGq3a7dvhQWbYaml6Xq9inzLEkDnB3HT2prAJ+I4vzSSRoDovKer9T25UuwK3LblrTGQZ1MAHqq08GAUbf+uw6fFCYzBjc0hpw5nDTL+JeIXv5AVCkDXL9M8/b2rG8UxZdyqyQP1507WwzH0SB15fHWm3DvCajlPOp5MvHbLZMimuMTO+HeCNcvKxH06gU/4h4LxN95tBXhfpDjNp0G23flWswnkgDKgVkXKy/wAajNJBHOGPfnyruHuCy2ZWGv0kbkaGSBt095rJLytpLoh8Dqz5JdtG1cK3UMiVZG0Oumo++tbDFcPtLw+35Q0NrPm5lyJYnuGBX/x7U58UWExsAqDcAOVgQp9mY/h96U+HbWSy+GxBEKxyshzRm6HmJzad604c0ZWi/jQcJWKuD4kMwW/mZWIYN1WZKs28EaTvWp4qVbVRCnTTbbbtSNuDrZtBBda40TIEIOyzqe9AcM4m1pvLuEx+Bv8A6nqPetKbWmeu6ntegjG8HLGIIYHT37irMDgiFGcZf+Ox6fAq08XM849z/gqtsb2/OqKKYflaVB97FBUgb76bAD6RH3rF+IAfKVVOskkcyDM6c9TTLjXFciTtJ9yaQLjzcbNtpA/OT+n2rpaMHlZlxaQusP8Afn370So6VyyozKx9MH1Ea/8AlHTqKb4TiCD8FvNrrMAxr8GJ+1TPHbL/AA3hWF9SAfUDPIQEbTvqQfitXhvODkhGZRzAkexPegOAY7zFNyyv7y2dtxECfeQ0RTfA4x795bd9/IBGmygmQIWdAYzHXXSvM8qDlKzXgyJKgLHC8WC2lEZhJceoBtMpjlBBJ7U+4DjbKn96DmnZYZdBuNhv9qjjGtvd8v8A21PpUqfbKWn6tonuetRvWTatKyrDoMr9CswHXopisbtdejXcZI0tziq3lyhYC6g/i2j7VmOM8ZOdU2yKN/lf/rt1NCLi2UoybkfEDcHtXV4a98C6QuZZgTodVMH23061phN8DNxSkO7PF/3KW1MxqTyEAADudKsfFBVBdgO5IAml5teUh8vKwGpWB6QdZ/iikXGsQGKG4ZiQqAbbEmfcgewr0MEnWzFl10a/zJEgyK4HrM+HS1sQx9NyWVTuqgKM3YFs+n/GedPd+dakTMqGqeeqZqQNZrLlweui5VE1KmOCVuVYr0KDV9sV1gLwaE4ggKwSBqNTqB7jnQPFcZdDqiDKpmW0nSJA+9RtYW5dHloGd22G5n55cqFk2y3heCIf13SYJBjQaGNB0pvcxuW46AzlMacx1pQuFu5TbUAM3pMwem2vpbvT3D+Fr1pBbBAeS7ldfrCld+X19hWLympRotgtO2KMRxEqfTOYEEa9+cbbgUPjMTftOVgDudRtqAR0gfnWk45wU2sOrqSXZhmiNV0G0bgzr0JpCPNuWR6TkkgAiQDzKmJygQIPMmKw/G4s9RTTQTgsdbUDzfM9W5UDcb6n7x3pX4luWrJlHZ8xgSIYRrrBo241oo4AueYFDBCQQ/UAkekkZYjnIrC43iLXmDRAGw99ZrTgxt7M+TLx6GaeJ7iGHXNb+7L3B/lTJmS6kqwZT+X9CKyz7a0OwIYZWIJmYPIda9WPWycfJkjSkXFMaMOR5/IqGK4iUiefSkFm65P1tA3703w5DoRAzAT9uYqqlQ8/K5KgTjFssyE6iDFUWVgU6uYTzEAA1mQOkD1AHprQD2gpghpnmscidCJ10/Oke2Y8tnsDBuICJBOUjqG0P60Ne4Xlum3BLAyBOjjcAe40+adYCxLBwoUDrrrrr/nWiPE2DNy0t1Qc1sxnSMsGDJ5jr2p1jbVk0mDWMXZKKQl1F2bLcZWB1meXM1o+FY3DsVQlnzDKxugEgMUCgQddRNYXDcULn1QSRBBnXmD/AHpnhsO6XUbL6AQWjWADMjrUFF2GGN8rNngMKLk24Nu5bOgLZh7ox1y845VfiuNFSAYLLmUifwmCFPQAlo96LwHEcMFDCTc5E0p8U4TVL1rUEZXHcbHt+KOuU9NFn4kJPkj0ssvx0AXuKkuM5yIdPSJgf31o21xEl1VSVUfTGw6HuSYrHXMQyA5hOsa79daa+F+M5PrQXFA2JgiTyNKsNaRhlOzc38VdW2z3BqACrHfUgRPMRyrL8a43bLW/KGXJmzMIglip57xEfIqzjXH2vjLqqdC2b4msoLJ26afb+0VeONQIyd9mr4OxJLEyTzp2mIrJ8AdlBk+n+/KnX7RVE7FFtpprpegMJfIzK2hBIPuNKPsDnWRM0stCxU0Sa5M1N3gU6AenWKLQRrQuFtSZop65gEfEcPN3zJIImBuDMT+gplwfHtaTzACrTCmBsIn21qVy3NWWLhQldADrrt3qc260BJDHE8eW6jM6gXAIzRBIYjUxvtv0Y0LgeIOLiBXII0BzbRy9qCxCFTMbj0/wk9aDzsGjnv8AB3+NT30FYck9qzXjhaNBxvj1xiodgIMSBp9h/Kh8dxlhZW1b0ERPWdzXeFWxkm4bZI/C8mRG4I2O21RxmACtKSEO07rP4J/nzEdadY+b0K5pKmAcQ48iJPkqtwgIWLE7aAgbL71iXw+UDUE9ta3N7AKwIIpRc8NifQcs/IrbjxcUZskuTsyba6DUmrVwpVQx/FMewNam9whLKAA5rrkKD/DO5A7AMajxfhk2hlH0foNKskTszCgDQbVfhL+R1bode42I+1V+Uw2E+2/yKuwtgNEmARt+I9hXHI1GH/dwSsr9Cka5p9Q++o+1Nl4ejG3oWJBzBSBG0/r80kt+m2D9X0mCCQu5MDeM0iOg71dcdrf0+gun1a+mY+iNc0xH960Yi0vtsKvL5ZgICplVI+ggbieTAyfgCh+KYm3kyjRigBCGFAGh0O5+nXpR+FwbMjNcJAbYBiVJEyp1gHr1010NB8U4OVt+ZAUBSZXbfVddc39D0rRJrt+ifJGFfCi3iB/DnAI5jUaVqf8AqiD359aCxOCt3LSXNB6VWB9RfKMzntoYHvSK1ZIu5QYk6d/esF27L4cvHTNzw82QCz3MoOoEZo6xtXf+ree7KgIspEBvqZv435DSQANgTzJJz1rCOACNRyB0IPMUy4GMveTqOveOTDnT3otlyxcdE+KcPzCRv06jvS7hdkhmEEe/6VpbiUK9rWuoxg626Hu4f1SND7Aj5B3o0Cq3FEBzC+kRvrP3q7zqoauGuOoD4ofLuq/K4NezLofuuU/ejcJfmpYa6xTLdWV7fr70K1gWnzIZtsY/7WHLtNYkaP0NkNcOpqmxckTRmFQD1GmTJsLtJlHeqrr1xr061SJY6UQAt3iwV8u5G/QUQvF7VxQtw5WGgMbjpPUfpSHGYY277aH1SZ6Qf6GoPdOZWgQhzRr6o69BFK0In9mvuXLdy3AAVQAA31M8djp3J9qnhsIPKBafS4iYBKsCZPvpS5Va4oK6qRoRsB07GrHxeRSHmSBt1BBn8o+azPGnLouptKkaHinDVvIl22oDIYfKIJB2PfpWXv4u7515LfqMZYJ3KAFh3OhHuKAxmPdiCWIA2AJAH+daGGHuTnEgA/VyHzzrTFLszy+g7HeJAoAWCxGvQUBi+OYkKGj0dco+0xSPEuRdYHXUkHqJoy14nvIhtgjId1YBh9jToVxYXw67nuo7ZvWXKgnQCAAAOki4Ae1acWZrKcDvvexALGSNekACAABoBqNK29q3VlpHJCTGeH1f8M+29Ljw7y4CLIBgmd55A9K1PEYVJLZdfv2oBMIXuI0+nKTpzEnf3M11l4xqpF1hUT0MAS8kb6n6OW0STR/kLdWFIJVVEiCJyzofelRtZCHQMV21kRDDUHuTPsaf4XCi1bY89z+kx23po9gy16FuFxaqNV11GUapKiNiZB3pbx3ibtYbK0o2ViP+UrmXroSft3pw4TzDGk6en1aGZa3IlSQSJ1pFxTC+oqCcpJY6R/CAY/8AP8q0zpKzNBcmkxevh68bWcKw9RyrrqOelD4rg5mxcB1MZh0iSCPf+dfSLmIU2VChyR0RiPvFZPFXrQhS0MCYkEc9AZ5wQPisyXs9Z4Fxv6KUt1fYwwDBo1FeRaIUUDASdqHepO9UXHphaItpVTGp3DVU1wTxqNemuigMM8VNwQikdSOXvSbEYEW0e3mALxA3Mgg5oHQT96tw9zMuUtGvPQEk9dqkuGtq4ZmDFdlQyT87AVjl3aLI9hMO9vR9uR5fPSmBeSBS3G+J7meMirb5aZv/AMjRGFcN6hAgSRy91rr3QrT7DHEmBV6sEEDeqEedqmi9aYUHxVjMCTSEfnWnuN0pTe4YcxM7/wCa9T3oiSRVw3OPpYjQDQkTHM0c1skyTJ71bhsLAq/yqYKBDhZr1nh3WTGgnsIH2ECjRboi2lFIDMNxjh7i4dgpMhugO+lKmw7dPsQR96+i4zCBhBFC4bgiToo+1cogBfBvCiis7DVtB7CtO6HKcu8ae9dsWgoigcdjGzMkQmX6ufUkfp804YrYOxcMFYZyTlObYSZ0jfQfemfDsMxLc1ggADv/AEqjB2h6SzS+rERtIgDoIAP51bxJCUhSRry7a0ehnNt0KsNj2TMpOaTIRtcsGTE9iginp4uEUZwSSOmhPfoKTWLS3HFxRGuVtdv3Zjf2Ue9McdblRTL7BOV6BP8AqwDAH94CIJgDYyusTAqm/fNwOxKknXrGux/PTtVN3CValuFPequaa/2TiuLtCo+K76kqbj+nfUActgB3H3qV7FXLroz6sGiYEwZ+qO8VTiuGA3A/LmOsQR+YFGW1qVmqWeUgips/5VVmqJuVyIHbj1Q7Vx3qBNEB3NUDXqqvXgBQCibXABrQl3Ek/T/ahnc3D0X9abYKyDpp2qLn6Q9HjgTEEx7b1fg8EsMdlWJ1hmmdB9quaDVP7QVIy7nSCJB9xUmqGTbKrmRyU8loOkq0kTuWBA/WuW8H+yj6y4aQmmg02Yzynap4jiUaQI/4iPyqZvZ7IBPpaSB01Cz76TSLY2yzB3fTV7XKUcNu6ETqDFM7Ik00ehZdhFlNJNSaotcrq04pNBU4rgrs0RSSrVxFVJV1MgMgRVlpK5FWIKZALJpdxPClsuUka8qYxXMuoohToHTD+ueld4gzwMhgz/gooCouJiidyadioYIB1OYE5pIGsQFiftTJzpVFi1BJ6mpO9chW7KLy7VVf2qdxqHvNROsGcVGak5qsmuCeLVWWrhauTROOE1ya8TVN+9Arm6CdvXooMoXOunSuWGkwx1/UdqY2ranT/OVRcrKJUCqhQAnbqNqvtXKd4DhGcRyHL8qW47gzWWj8J2pOLQFJMncMVVhPU7HpoK5XqWfY0SF2xrrVrYfzLMDQo0T1DCR+h+9er1TiMxRhwbVwqTIbUfoZp/YbSvV6jHs6fRctWrXq9VSZMGpCvV6iAsWrBXq9TIVk1NWKK9XqZAJxXYr1eonM5US1er1FClTmqLhr1eohQO5oa41dr1cEoY1UWrleoo4gTXq9XqIUDYnEZagiSda9XqSQwPjbGVgR0P8AWicHe17jnXK9Wd9lH0a3gGKltuo//k7fNC8R46Q5QoGVSV11JIJEzXa9V4oh7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jpeg;base64,/9j/4AAQSkZJRgABAQAAAQABAAD/2wCEAAkGBhQSERQUExQVFRUWGBwYGBgVGBYWFRYaGBgYFxkVFRgYHCYeFxkkHBgVHy8gIycpLCwsFx4xNTAqNSYrLCkBCQoKDgwOGg8PGiwcHBwpLCkqKSwpKSksKSwsKSkpKSkpLCkpKSksKSkpKSkpLCksLCkpKSksLCwpLCwsLCwsKf/AABEIAMYA/wMBIgACEQEDEQH/xAAbAAACAwEBAQAAAAAAAAAAAAAEBQIDBgEAB//EAD0QAAIBAgQEBQIDBwMEAgMAAAECEQADBBIhMQVBUWEGEyJxgTKRQqGxFCNSwdHh8AczYhVygvFDwpKisv/EABoBAAMBAQEBAAAAAAAAAAAAAAECAwQABQb/xAAnEQACAgICAgICAQUAAAAAAAAAAQIRAyESMQRBE1EiYTIFFCNxof/aAAwDAQACEQMRAD8A+NolOuGW7UQfqrcL/pthGXL5l5GH4/SwPcpGnwar4Z/psbWIQO4eyZJupygaKVP0sTHWpOddB70xbgeD4jKXtLdZBzAJAjeocM4BdxVzKp7szEwo6tX23hNq1btrbtH0qIGuvzQXEsEtv1KqqD9QAAmSd49z96nkxOT5M6GXjaSMhwXwwcGHLMjlyIZdYA3EnbWtFhcWHAVz/wBrc1P9KEvKyajVOvL2IoiygCBwBJ6chQTp6Ok72y5iV9LLI6bj3HSr7VrTSY5qYO/OhcPeDGDvyNFLeMwfb713JAK/LKnkQOvPpUsTc0DbRof5GrEOcaajt+hq9OHlpzGBt3pknLo60ih7BYZ035j+dXHylbNddQdPSSNCOdHtgR5ZVTlJEZhuDG9I7eBWwDK27xLauRJH/Ftd9zNUpR2yLk3pDi7jB6VR1loAO4AJ30oPCI+cu7uzKoyJ9IJJ3IX6tjUne22mVVEDbSNBv7ExUsW2Wbg1ZFABWTpqBHz/ADqEs3/B4wsNw2KY6MsRz5dhU0x9smA6kzEAiazg41dvPGu/0iANeZpNisHYzkSwvK5Oki6rT9IA3/nNNjz8+hcuNw2fQc1cJoDA8RUoJJDASc0T8kaE+1U4rxDaTdpPIDUn4FajoY5T/ihpNcmluF47buEBSNdDrseQM7A9aJxGMVDDGNJk6c4iidLHKLposvJIis5j8Nkcfwmn/wC1LsTEkgTzjQxVWNw4dSPt/WklHkjqlDsSHH5BA3Opn9Kpt49iZk0rxQKuQ29dtsQazW1orQyx9xLiHMPWNmG/saz1ztFOC2lAXrIJJ2NXhK+xaoCFto5GpeWTyq+3Yk6UQGy6VRABUsACqntMaaIwNdW+p0FEAsOHNRNsc6auBVDIDXHF1zTWo/txoq9hpAK6htuoPNT3qhOEOTrCiee8dRXnOP0aFXsuw3ERIiQadYfiOcZH1B0/saznFMOLbKV0BH5iJ/rTHhWODjX6hv1PfvRU2pUzpRTVjLCoUBVjmiVH/byqsqGDAfHuP7USmEZxpoDuefwKPw/DkXlJ6mrqDfRJyS7M5awFx2HlrtuToKe2OD82MntpTBRUpp441ERzbK7NhVEKAPapMRSLxjxW9Yszh/LNw5j+8nZRJygbtEn47ivmPEuJtiT+9vOxJky+W0J5Kg0AH3pnLiSkz6X4p4lcAFu2wTMss0wwEkQg69xtWNxWPFlBkvBWGyalmncmN/mjMDjbSuti6fMtBJt3GgowUSclwEwd/S3Sn58N4VF8zLIIkHqCJEDqaRrkgR/Ytwt3En/cUi4RLDXT3+Iq+9jboYA6CAxnQEA8jMHv7mq+EeJhinvqFLuh9SE5LpUaZgp+of0oy9gbVwaloWMok7zJAB5bT3FeNkTVnq4uOmxeHlQEACEy7bBpJ1jeBDCO1MMFxWzbb6N9n3YxoCfyr17gduyEb0wyyCSRzHoJ5aZoPWrcb+y+k3GW0qicykFWUQJB5ntvQxKcH3spNwl60D43HLf9NuQZmdAPgUr48i4dR+EsVzXGMsBmAhQdp126VjMN4pbzbjBGCC42XUBgMxgRzgRV1/x0zXWuMivlUImcbaQTB0kyfivbjk/H9k8mZQX+M3OKixbkfvTcTLJAFyenp0JmPyppxfD5sP5hlryBVidAxUGSOmbQ18mwXiG8LmhJUAZddEY9JmTpoOp7VreJ+LALjW7oZL0GywDZVKEMyXY1ksQpB5AkUzlaMmbO5JfY04zj3e3mDKttIKiD5jCZZpn+GTEcu9Q4b4qCMqtsImDodIn359KwePsYi4TasF3RjFpiCNBEkE85UqO3vWh4H4GveWvmXSHkjuTvH229qMVIbFlW/k3Z9C4hwtLwnSeTD/NRSH/ob5oiIOp/DHKtHgLPl2kQktlAWY1MDtVeMuBhEggrmkGTyhY60Xi5GfnTpdCbGYREt6GWBknlHOk7GTEaUfebK+UqTOx5EGmJ4IN1fToeU1JLdFL0ILVwcqvttPSmx4IY0KmKBvcJZfwH3GtVo7lZUp7VDKg/Dr2rjLB3j3qDL0NAJYLS965+zd6j+0xvtVZxkcpHaiK0EcNxUSJ0Ov8An+cqYm4N5gf5r/alfD/Dd9ypI8sA7nf4A/zStVhOD20gxmPVtfsNhWTHCVbKSa9Ca/wt76gARrozCB3o7hXhZbTBmcsfstOS1RL1dY4p2S+R9FyipTQ+eu56oTLs9L+I4t1KMjIEn1k+4A+NxVPE8UUgqX10yooaTy9t/wAhQuHxgtzbZGZSdWJ0nuG7xp36V2yi1sGxKLiVKOzS4zoSNEIk6N7addKyeN/06e/61dCp1BXT8hpNbC+63bRcFlIMny59QMgEaayDE1Zb4ratLkZgkaxEDX1E9NdWjfU0KTew1+P7MZw7/Sd0M/tGTWYAJBI2nWmfijD3LosWGZ7YTVlt/wDzBRGZH0IABkrvr2pRxrxjiMUbdnDK9nzBnzMQGKAx6SJjX5rmJxjFEtDMQmomS2bm0nUEktt1pJNLozzexXxDwjcZwcPNvKfSzNkZewINGYTD8RVg6XRilEo2hAU6agmA3uCas4fg7eJJt3leUKtOYwQDBVgf13po3iQO620UeWnpAG3SQu386T41NVI9TwfGyZPy9ILwtm9cBS8xymPqM5YPIHb/AN1de4GjLlYFxyAOURzYnmdBQt3FOXVVOQmZMbRGkDWfUNO9UXcQSQBiSW3UmQDIkZW25/nSw8THB2ker/b37Asf4GskHKz2rnVyrL0AYjUDuRWSexdzPYayDk/3GiCiyJaemUyCK+g4S4ZHmCB6xc6+klT8klaC4vwm1ibd1XEPbAZWXQkCAUPUaiK0SivRg8rxY448omZTAWomxmYiCQ52gSGPUghttAMvenGIslrrJfQ3r6BScsCPT+Ke2VR7Up4b4ecMyo5LHzFECdMsye2sVusLwny89656Ll0qxBPrEW0ULA75t6WMXejxuMpv8dgKeIlVFtraZNNFurkzCRorCRudY11pna4srIBbQq6aECCWZVOYqCeTAjnoaoNsuyuXPpJMNEGVYfGpH2qWDVVQAhWuZyxddAwJb0tBkggx8CtUG1pmmODIlbQ4t8URVAZ4/D6j6pmQMvud+kHnVOHR7slYAzTPI7GBHQgjXrS9eKI166MksdCohiSNCeQyxpPc7xTazxC1bhE7wB9yZPuK6U1Ejwdl+FwhIy3APSZU+/8AeqsdcFtdiSefKqML4jBzi4ApD5VE7giRJ66bdx1rx4qtzMrCdfw6kCSCW6bfNRltjqL6GVhBlEMdhNEqOQ1oO5dCAA7VLDsTO4HU0yaINUy+7g0bdRQj+HrZ5fY1ZcxCoDL0Hf4o5XMNF6nQn+1NplYwnLom3h63HP71Q/hwciQPajMNiyygqB7c6t/aW5gAfehSYsnKLphReuG5Qxu1HzKmMFeZXi1Ch6kr1xwRnrheqg9AcZxqIkP+LQAb6az8GK4aMXJ0jx4guckuBqBJIghjlgTsdd+1W3uIBkMASTEZYAA09UiI/PQUlXgSG3nssIklhGsnUkdyauv2MlnMoL9xtB/SqJmpeMkvyexi2BYlLk+WdTlU5VbUaMORIJ+1B4nBuVghbkaFbuX1DkQR+IER3I6ik+G4vmDIVLNqrawGJDwZ3UgH39NMbGPzkoUBByhfVlDZvXqcu2UqQF0nnR4J7Mlvoy93DtZuG2gV1eYy/wDxODOv8AIA7anpS5PEzYZm82wWPQiNfetffH7x3sp+82ddtgQxD7NuCAeZg6Urv8HRnIFs3s25zT5TRME9DO0DlUZw4sPxJ7ArHGfMw92+La2mYFQFJOwgE95Y/ao+H7ZRw2Qg6SG21gyvwQfmpY6xlDWsoSAQANR2PzANTHFv9sn+AACdJEj77faks+i8aXDCor2NcSS+raQdCpAYaFY7iD76CgrrxBDSBrELM88o1EntFJeLcVMiajgXmnbovFNKxu3ETczE6AnbtH9P508PD7aMrM5zfiAGkoFME8t0+9Zm5biSJI6DfbQD5NbK7dRcOwKA3goLsD9REF57ACJ7CnJZVaS+ynw5whvLdrLjzGaW0gqDJKrOwzEmRVGNLowUIWZjBY6xNLhxF8OC1snYkHuBsR1rlnxKSyRsCJA3IB1BPUwfvXc6OxeJwWloLxWPAUo2QPI01JgciRoDryrgugnOkDqoOg9uopHwu3rdzHM4Z/q1MMVK3VB32aR/zmjLK5WUyBmP4dp5GOUnSO/au5WanjhXEa4h2Fg3cnpU/UND7k8wATVeE4/hjtdtt/xBXMNIGXWfg01ucZtfsYSVDqSMv8XUj/N6wuE8MYe8twvcCkHcmOunehP0fOeUvjlfVmww2Pt5HYqGMkkvCklRrHWAN6Nwl+2wOcr6wDlMZl39J9uVYrwGnmN5bObqKtwENrBD+nXcgrB+9a/FcMFuXRS2gWAYKgmMymeQ5UKMvJDe0UYQCGgAdfv30rz4WSFViJ3n+VLrVs2TJaS53iRPJTz5wD2o6xfLKCQVPTTl7UScopkMX4dYjRx8jf3r1rhdwgBiCBvHOiMTjY1Y1DD8TGmszTWhl5EoridTAw2+UdOf3ooWwDIOnSqDjy34NOU864WI2+R0opojdu2CjEVIXppct01clypF6DQ9SDUKr1PPXAoIzVnfERCnM5Zv4eoBMkfH6U78ykfGvWfalkUxScJWhZw/xqlgwVDodDsGHcHr71LG+JreYlLysl6QVOZMhIEhwuwYicwnWZBnVBxngBu/SPVMgjrtXOF+Cyv+7fCDmqgufY/hofl0a5SeX+KNHwW3ZxOHLXFyXbTFLjKfqK6IzEaEkBddNSDzoh+DOqOLRll9GXTRRLG0CeXM+wApWfCHkvNrEq1pxLqA6s4XkQJWTBG/LSu4zjLI73QHBbc5WVG09NzP1Gm8a9QavjbjpmHg4PY4vYp0cj1G2CzHOmViSrO1uR6WJEnMY0ImlPDcXcvO1lbvk24Vs6gC44cT6ddOYzdoq/B4g4qbYb0FSSFMDSCoEkxIMGDsByNLsJgQrOmVvMSShEwbc7dsrH/9hXZt1Qk39CnxFKXfLtMQqDLLEuW7knWl2Cxrs4tXCvp22GaZIg/M0bjsO5YyD1rnh3wm2OvuDIW2smdJY/SgPfU+wrMk2zX4ueaaQTewGeJXbYzRGHQjcAe1TXgl+1dysSqCSZEgARoJ5yQPmnlvwozLnL+WhAIzAEtPQTpVOFn0CpK2wDC3fUIimODZjcKrLyrAhd3JH0A8hQOK4RbBKreYEHUldD2Ma0HireUhWZlX8DKfSftse29Uei6gn0OWw+hVx2ZW023B6Hep3cLhFBfJlaIEEgye1DYDFNAFxzc0gMfq/wDInf3NKeK4+2xZFJBHIjmOY+aDJuE7pMKsqrNvBGzbfB/rVWPvPbdWd1yDUIpBZ2E5ZA1gEz/7pdZxUga1bb8pml116rofmN6RMeM6/kMMdijcwuHyR52W7BjRvLNzIre6ggHeYrN8R4W6BGkMtxA4I00YaiD0MitPh8UEYxGSbZQdMhY69NSB3kmvn+HxRAyLoASRqSfz2oyPB/qMLao+i/6f8MRM9xJkgKQTMHST22H2rY3cUVB2JgkAkCYE86+UeFrreesOyFgwkdhm1HMaGnfjEX9DdUXUVcpNuUZlOpBmQNRyoqVrR5Gxjc/1DAeDazLOptuHOh6RBPzWh4R4hs4mfKcEjUgyGHuDrXyXE8fU+X5dpbaJsoHXQljuTtTThniNVxtp0t6OoRiJ5kAkge/5ilsbdn1RkzaESKrucKOjWiBlWMp595olRVoNO1Z1IVWsQ+X1A5ttAYHerFxDAfSTO5ptbjL7UHYxKGZPPT2oUjnBMQW7tXpfpQl6rBiDSWVG4u1YtylS36vt3KJwwL6UsxB1otXqi9bmg+gi9rAkagDnJ+ftXcZi7WHAyhbjkTmbVRP8IGhNLfEKEKCDEHelljCXLpCiMxE9u/zGtCMq0e147Xx2maBPGty2JZhA/wCKgd+1Ln4hZxGdxcuYZjqDZkqx108vUZZ6CZJo5vCdtULtdZLgG5CtbcRqpQ/bTlSDEYoWFzLbAYH+KU66DfTXQnpRknZ53lKc9paJ4zDPbtLdvsjqWyy0pcgjMvpgwAU0PeIri8Xt3Atyyz2bltSHhiQQdMyZp11EjSQe1Jb/ABF7zHzWLFx5YA0AzaaAdN/irbfBVsQXaddhzO9CjCoa2WYrEYi62UXLjcgQqKT+hmtR4IunD2WBPqlnczOxjfsFH51lW4oQSwhcvqHaNRV/hfirOt0OAquSkqIA80EaAcwTPzQi9m7w4qUzSvxK5irV1pJlgFHUIVd4+P0ppb415rrP0LDEciBqB7aAfJoTicWHCWoXy+nIjn7/ANa9i7ltrJvKMj6ZlH0kNEuo5agabamq7Pa1S0C3MJbXOzO5gzIEiGJIPfv0qN7AETbcylxA6P0MkAkciIIPUGhbPFipID5fzH2qf7fmjUuebEzPYDZR2FHs08pxQVa4LbW0Gt4n16yrKQJBIieWopZi2Rrma4vrI19xoQeXeejCr0tO6q6rAdmTU/wb3D0Uw2vVW7Un4/jdS66hWKydJyJbWfurflQdCSyONtsJvYu3MGR7xFUXcOJBBIHbnSO1xtW3Ux96ji8bmICEhR+ZrtLZ58/LUVaezZcKth3VOR/kP/X2oTFeBrrXz5IWCdZMAdfiqvA3EpvFbmuXUN0Gmh/OvoNsKQWDw6bg6Egkffce1YM+b43SMUm8ztmKv+EXsBiLis6g+lQZnmNeWpraYWz5uHTzBBZBoesfrQOKvqBB+rU/JnUmj3xZKqFacoknkSYMDsNvg1PH5tPfRGXjvsxPiLwgtsq0H1sQFXnG5PSqeCcNt2sRbkFDI3JjQ5tZ5EqK2SXHe6VvA+UQzAqPUCYUBSdtYPeK8PDFsXvMv3A9vKcqsPrJX0kRtH9a2LNGW0ZHCdj1HqRuVVasnylf8Ogn4qOetCafRwT5mlVWeGBjqdOm1Q82uC/XNWFOjGK9TV6HDVNWqBUOtOKJS5SxblWLeopgGq3a7dvhQWbYaml6Xq9inzLEkDnB3HT2prAJ+I4vzSSRoDovKer9T25UuwK3LblrTGQZ1MAHqq08GAUbf+uw6fFCYzBjc0hpw5nDTL+JeIXv5AVCkDXL9M8/b2rG8UxZdyqyQP1507WwzH0SB15fHWm3DvCajlPOp5MvHbLZMimuMTO+HeCNcvKxH06gU/4h4LxN95tBXhfpDjNp0G23flWswnkgDKgVkXKy/wAajNJBHOGPfnyruHuCy2ZWGv0kbkaGSBt095rJLytpLoh8Dqz5JdtG1cK3UMiVZG0Oumo++tbDFcPtLw+35Q0NrPm5lyJYnuGBX/x7U58UWExsAqDcAOVgQp9mY/h96U+HbWSy+GxBEKxyshzRm6HmJzad604c0ZWi/jQcJWKuD4kMwW/mZWIYN1WZKs28EaTvWp4qVbVRCnTTbbbtSNuDrZtBBda40TIEIOyzqe9AcM4m1pvLuEx+Bv8A6nqPetKbWmeu6ntegjG8HLGIIYHT37irMDgiFGcZf+Ox6fAq08XM849z/gqtsb2/OqKKYflaVB97FBUgb76bAD6RH3rF+IAfKVVOskkcyDM6c9TTLjXFciTtJ9yaQLjzcbNtpA/OT+n2rpaMHlZlxaQusP8Afn370So6VyyozKx9MH1Ea/8AlHTqKb4TiCD8FvNrrMAxr8GJ+1TPHbL/AA3hWF9SAfUDPIQEbTvqQfitXhvODkhGZRzAkexPegOAY7zFNyyv7y2dtxECfeQ0RTfA4x795bd9/IBGmygmQIWdAYzHXXSvM8qDlKzXgyJKgLHC8WC2lEZhJceoBtMpjlBBJ7U+4DjbKn96DmnZYZdBuNhv9qjjGtvd8v8A21PpUqfbKWn6tonuetRvWTatKyrDoMr9CswHXopisbtdejXcZI0tziq3lyhYC6g/i2j7VmOM8ZOdU2yKN/lf/rt1NCLi2UoybkfEDcHtXV4a98C6QuZZgTodVMH23061phN8DNxSkO7PF/3KW1MxqTyEAADudKsfFBVBdgO5IAml5teUh8vKwGpWB6QdZ/iikXGsQGKG4ZiQqAbbEmfcgewr0MEnWzFl10a/zJEgyK4HrM+HS1sQx9NyWVTuqgKM3YFs+n/GedPd+dakTMqGqeeqZqQNZrLlweui5VE1KmOCVuVYr0KDV9sV1gLwaE4ggKwSBqNTqB7jnQPFcZdDqiDKpmW0nSJA+9RtYW5dHloGd22G5n55cqFk2y3heCIf13SYJBjQaGNB0pvcxuW46AzlMacx1pQuFu5TbUAM3pMwem2vpbvT3D+Fr1pBbBAeS7ldfrCld+X19hWLympRotgtO2KMRxEqfTOYEEa9+cbbgUPjMTftOVgDudRtqAR0gfnWk45wU2sOrqSXZhmiNV0G0bgzr0JpCPNuWR6TkkgAiQDzKmJygQIPMmKw/G4s9RTTQTgsdbUDzfM9W5UDcb6n7x3pX4luWrJlHZ8xgSIYRrrBo241oo4AueYFDBCQQ/UAkekkZYjnIrC43iLXmDRAGw99ZrTgxt7M+TLx6GaeJ7iGHXNb+7L3B/lTJmS6kqwZT+X9CKyz7a0OwIYZWIJmYPIda9WPWycfJkjSkXFMaMOR5/IqGK4iUiefSkFm65P1tA3703w5DoRAzAT9uYqqlQ8/K5KgTjFssyE6iDFUWVgU6uYTzEAA1mQOkD1AHprQD2gpghpnmscidCJ10/Oke2Y8tnsDBuICJBOUjqG0P60Ne4Xlum3BLAyBOjjcAe40+adYCxLBwoUDrrrrr/nWiPE2DNy0t1Qc1sxnSMsGDJ5jr2p1jbVk0mDWMXZKKQl1F2bLcZWB1meXM1o+FY3DsVQlnzDKxugEgMUCgQddRNYXDcULn1QSRBBnXmD/AHpnhsO6XUbL6AQWjWADMjrUFF2GGN8rNngMKLk24Nu5bOgLZh7ox1y845VfiuNFSAYLLmUifwmCFPQAlo96LwHEcMFDCTc5E0p8U4TVL1rUEZXHcbHt+KOuU9NFn4kJPkj0ssvx0AXuKkuM5yIdPSJgf31o21xEl1VSVUfTGw6HuSYrHXMQyA5hOsa79daa+F+M5PrQXFA2JgiTyNKsNaRhlOzc38VdW2z3BqACrHfUgRPMRyrL8a43bLW/KGXJmzMIglip57xEfIqzjXH2vjLqqdC2b4msoLJ26afb+0VeONQIyd9mr4OxJLEyTzp2mIrJ8AdlBk+n+/KnX7RVE7FFtpprpegMJfIzK2hBIPuNKPsDnWRM0stCxU0Sa5M1N3gU6AenWKLQRrQuFtSZop65gEfEcPN3zJIImBuDMT+gplwfHtaTzACrTCmBsIn21qVy3NWWLhQldADrrt3qc260BJDHE8eW6jM6gXAIzRBIYjUxvtv0Y0LgeIOLiBXII0BzbRy9qCxCFTMbj0/wk9aDzsGjnv8AB3+NT30FYck9qzXjhaNBxvj1xiodgIMSBp9h/Kh8dxlhZW1b0ERPWdzXeFWxkm4bZI/C8mRG4I2O21RxmACtKSEO07rP4J/nzEdadY+b0K5pKmAcQ48iJPkqtwgIWLE7aAgbL71iXw+UDUE9ta3N7AKwIIpRc8NifQcs/IrbjxcUZskuTsyba6DUmrVwpVQx/FMewNam9whLKAA5rrkKD/DO5A7AMajxfhk2hlH0foNKskTszCgDQbVfhL+R1bode42I+1V+Uw2E+2/yKuwtgNEmARt+I9hXHI1GH/dwSsr9Cka5p9Q++o+1Nl4ejG3oWJBzBSBG0/r80kt+m2D9X0mCCQu5MDeM0iOg71dcdrf0+gun1a+mY+iNc0xH960Yi0vtsKvL5ZgICplVI+ggbieTAyfgCh+KYm3kyjRigBCGFAGh0O5+nXpR+FwbMjNcJAbYBiVJEyp1gHr1010NB8U4OVt+ZAUBSZXbfVddc39D0rRJrt+ifJGFfCi3iB/DnAI5jUaVqf8AqiD359aCxOCt3LSXNB6VWB9RfKMzntoYHvSK1ZIu5QYk6d/esF27L4cvHTNzw82QCz3MoOoEZo6xtXf+ree7KgIspEBvqZv435DSQANgTzJJz1rCOACNRyB0IPMUy4GMveTqOveOTDnT3otlyxcdE+KcPzCRv06jvS7hdkhmEEe/6VpbiUK9rWuoxg626Hu4f1SND7Aj5B3o0Cq3FEBzC+kRvrP3q7zqoauGuOoD4ofLuq/K4NezLofuuU/ejcJfmpYa6xTLdWV7fr70K1gWnzIZtsY/7WHLtNYkaP0NkNcOpqmxckTRmFQD1GmTJsLtJlHeqrr1xr061SJY6UQAt3iwV8u5G/QUQvF7VxQtw5WGgMbjpPUfpSHGYY277aH1SZ6Qf6GoPdOZWgQhzRr6o69BFK0In9mvuXLdy3AAVQAA31M8djp3J9qnhsIPKBafS4iYBKsCZPvpS5Va4oK6qRoRsB07GrHxeRSHmSBt1BBn8o+azPGnLouptKkaHinDVvIl22oDIYfKIJB2PfpWXv4u7515LfqMZYJ3KAFh3OhHuKAxmPdiCWIA2AJAH+daGGHuTnEgA/VyHzzrTFLszy+g7HeJAoAWCxGvQUBi+OYkKGj0dco+0xSPEuRdYHXUkHqJoy14nvIhtgjId1YBh9jToVxYXw67nuo7ZvWXKgnQCAAAOki4Ae1acWZrKcDvvexALGSNekACAABoBqNK29q3VlpHJCTGeH1f8M+29Ljw7y4CLIBgmd55A9K1PEYVJLZdfv2oBMIXuI0+nKTpzEnf3M11l4xqpF1hUT0MAS8kb6n6OW0STR/kLdWFIJVVEiCJyzofelRtZCHQMV21kRDDUHuTPsaf4XCi1bY89z+kx23po9gy16FuFxaqNV11GUapKiNiZB3pbx3ibtYbK0o2ViP+UrmXroSft3pw4TzDGk6en1aGZa3IlSQSJ1pFxTC+oqCcpJY6R/CAY/8AP8q0zpKzNBcmkxevh68bWcKw9RyrrqOelD4rg5mxcB1MZh0iSCPf+dfSLmIU2VChyR0RiPvFZPFXrQhS0MCYkEc9AZ5wQPisyXs9Z4Fxv6KUt1fYwwDBo1FeRaIUUDASdqHepO9UXHphaItpVTGp3DVU1wTxqNemuigMM8VNwQikdSOXvSbEYEW0e3mALxA3Mgg5oHQT96tw9zMuUtGvPQEk9dqkuGtq4ZmDFdlQyT87AVjl3aLI9hMO9vR9uR5fPSmBeSBS3G+J7meMirb5aZv/AMjRGFcN6hAgSRy91rr3QrT7DHEmBV6sEEDeqEedqmi9aYUHxVjMCTSEfnWnuN0pTe4YcxM7/wCa9T3oiSRVw3OPpYjQDQkTHM0c1skyTJ71bhsLAq/yqYKBDhZr1nh3WTGgnsIH2ECjRboi2lFIDMNxjh7i4dgpMhugO+lKmw7dPsQR96+i4zCBhBFC4bgiToo+1cogBfBvCiis7DVtB7CtO6HKcu8ae9dsWgoigcdjGzMkQmX6ufUkfp804YrYOxcMFYZyTlObYSZ0jfQfemfDsMxLc1ggADv/AEqjB2h6SzS+rERtIgDoIAP51bxJCUhSRry7a0ehnNt0KsNj2TMpOaTIRtcsGTE9iginp4uEUZwSSOmhPfoKTWLS3HFxRGuVtdv3Zjf2Ue9McdblRTL7BOV6BP8AqwDAH94CIJgDYyusTAqm/fNwOxKknXrGux/PTtVN3CValuFPequaa/2TiuLtCo+K76kqbj+nfUActgB3H3qV7FXLroz6sGiYEwZ+qO8VTiuGA3A/LmOsQR+YFGW1qVmqWeUgips/5VVmqJuVyIHbj1Q7Vx3qBNEB3NUDXqqvXgBQCibXABrQl3Ek/T/ahnc3D0X9abYKyDpp2qLn6Q9HjgTEEx7b1fg8EsMdlWJ1hmmdB9quaDVP7QVIy7nSCJB9xUmqGTbKrmRyU8loOkq0kTuWBA/WuW8H+yj6y4aQmmg02Yzynap4jiUaQI/4iPyqZvZ7IBPpaSB01Cz76TSLY2yzB3fTV7XKUcNu6ETqDFM7Ik00ehZdhFlNJNSaotcrq04pNBU4rgrs0RSSrVxFVJV1MgMgRVlpK5FWIKZALJpdxPClsuUka8qYxXMuoohToHTD+ueld4gzwMhgz/gooCouJiidyadioYIB1OYE5pIGsQFiftTJzpVFi1BJ6mpO9chW7KLy7VVf2qdxqHvNROsGcVGak5qsmuCeLVWWrhauTROOE1ya8TVN+9Arm6CdvXooMoXOunSuWGkwx1/UdqY2ranT/OVRcrKJUCqhQAnbqNqvtXKd4DhGcRyHL8qW47gzWWj8J2pOLQFJMncMVVhPU7HpoK5XqWfY0SF2xrrVrYfzLMDQo0T1DCR+h+9er1TiMxRhwbVwqTIbUfoZp/YbSvV6jHs6fRctWrXq9VSZMGpCvV6iAsWrBXq9TIVk1NWKK9XqZAJxXYr1eonM5US1er1FClTmqLhr1eohQO5oa41dr1cEoY1UWrleoo4gTXq9XqIUDYnEZagiSda9XqSQwPjbGVgR0P8AWicHe17jnXK9Wd9lH0a3gGKltuo//k7fNC8R46Q5QoGVSV11JIJEzXa9V4oh7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jpeg;base64,/9j/4AAQSkZJRgABAQAAAQABAAD/2wCEAAkGBhQSERQUExQVFRUWGBwYGBgVGBYWFRYaGBgYFxkVFRgYHCYeFxkkHBgVHy8gIycpLCwsFx4xNTAqNSYrLCkBCQoKDgwOGg8PGiwcHBwpLCkqKSwpKSksKSwsKSkpKSkpLCkpKSksKSkpKSkpLCksLCkpKSksLCwpLCwsLCwsKf/AABEIAMYA/wMBIgACEQEDEQH/xAAbAAACAwEBAQAAAAAAAAAAAAAEBQIDBgEAB//EAD0QAAIBAgQEBQIDBwMEAgMAAAECEQADBBIhMQVBUWEGEyJxgTKRQqGxFCNSwdHh8AczYhVygvFDwpKisv/EABoBAAMBAQEBAAAAAAAAAAAAAAECAwQABQb/xAAnEQACAgICAgICAQUAAAAAAAAAAQIRAyESMQRBE1EiYTIFFCNxof/aAAwDAQACEQMRAD8A+NolOuGW7UQfqrcL/pthGXL5l5GH4/SwPcpGnwar4Z/psbWIQO4eyZJupygaKVP0sTHWpOddB70xbgeD4jKXtLdZBzAJAjeocM4BdxVzKp7szEwo6tX23hNq1btrbtH0qIGuvzQXEsEtv1KqqD9QAAmSd49z96nkxOT5M6GXjaSMhwXwwcGHLMjlyIZdYA3EnbWtFhcWHAVz/wBrc1P9KEvKyajVOvL2IoiygCBwBJ6chQTp6Ok72y5iV9LLI6bj3HSr7VrTSY5qYO/OhcPeDGDvyNFLeMwfb713JAK/LKnkQOvPpUsTc0DbRof5GrEOcaajt+hq9OHlpzGBt3pknLo60ih7BYZ035j+dXHylbNddQdPSSNCOdHtgR5ZVTlJEZhuDG9I7eBWwDK27xLauRJH/Ftd9zNUpR2yLk3pDi7jB6VR1loAO4AJ30oPCI+cu7uzKoyJ9IJJ3IX6tjUne22mVVEDbSNBv7ExUsW2Wbg1ZFABWTpqBHz/ADqEs3/B4wsNw2KY6MsRz5dhU0x9smA6kzEAiazg41dvPGu/0iANeZpNisHYzkSwvK5Oki6rT9IA3/nNNjz8+hcuNw2fQc1cJoDA8RUoJJDASc0T8kaE+1U4rxDaTdpPIDUn4FajoY5T/ihpNcmluF47buEBSNdDrseQM7A9aJxGMVDDGNJk6c4iidLHKLposvJIis5j8Nkcfwmn/wC1LsTEkgTzjQxVWNw4dSPt/WklHkjqlDsSHH5BA3Opn9Kpt49iZk0rxQKuQ29dtsQazW1orQyx9xLiHMPWNmG/saz1ztFOC2lAXrIJJ2NXhK+xaoCFto5GpeWTyq+3Yk6UQGy6VRABUsACqntMaaIwNdW+p0FEAsOHNRNsc6auBVDIDXHF1zTWo/txoq9hpAK6htuoPNT3qhOEOTrCiee8dRXnOP0aFXsuw3ERIiQadYfiOcZH1B0/saznFMOLbKV0BH5iJ/rTHhWODjX6hv1PfvRU2pUzpRTVjLCoUBVjmiVH/byqsqGDAfHuP7USmEZxpoDuefwKPw/DkXlJ6mrqDfRJyS7M5awFx2HlrtuToKe2OD82MntpTBRUpp441ERzbK7NhVEKAPapMRSLxjxW9Yszh/LNw5j+8nZRJygbtEn47ivmPEuJtiT+9vOxJky+W0J5Kg0AH3pnLiSkz6X4p4lcAFu2wTMss0wwEkQg69xtWNxWPFlBkvBWGyalmncmN/mjMDjbSuti6fMtBJt3GgowUSclwEwd/S3Sn58N4VF8zLIIkHqCJEDqaRrkgR/Ytwt3En/cUi4RLDXT3+Iq+9jboYA6CAxnQEA8jMHv7mq+EeJhinvqFLuh9SE5LpUaZgp+of0oy9gbVwaloWMok7zJAB5bT3FeNkTVnq4uOmxeHlQEACEy7bBpJ1jeBDCO1MMFxWzbb6N9n3YxoCfyr17gduyEb0wyyCSRzHoJ5aZoPWrcb+y+k3GW0qicykFWUQJB5ntvQxKcH3spNwl60D43HLf9NuQZmdAPgUr48i4dR+EsVzXGMsBmAhQdp126VjMN4pbzbjBGCC42XUBgMxgRzgRV1/x0zXWuMivlUImcbaQTB0kyfivbjk/H9k8mZQX+M3OKixbkfvTcTLJAFyenp0JmPyppxfD5sP5hlryBVidAxUGSOmbQ18mwXiG8LmhJUAZddEY9JmTpoOp7VreJ+LALjW7oZL0GywDZVKEMyXY1ksQpB5AkUzlaMmbO5JfY04zj3e3mDKttIKiD5jCZZpn+GTEcu9Q4b4qCMqtsImDodIn359KwePsYi4TasF3RjFpiCNBEkE85UqO3vWh4H4GveWvmXSHkjuTvH229qMVIbFlW/k3Z9C4hwtLwnSeTD/NRSH/ob5oiIOp/DHKtHgLPl2kQktlAWY1MDtVeMuBhEggrmkGTyhY60Xi5GfnTpdCbGYREt6GWBknlHOk7GTEaUfebK+UqTOx5EGmJ4IN1fToeU1JLdFL0ILVwcqvttPSmx4IY0KmKBvcJZfwH3GtVo7lZUp7VDKg/Dr2rjLB3j3qDL0NAJYLS965+zd6j+0xvtVZxkcpHaiK0EcNxUSJ0Ov8An+cqYm4N5gf5r/alfD/Dd9ypI8sA7nf4A/zStVhOD20gxmPVtfsNhWTHCVbKSa9Ca/wt76gARrozCB3o7hXhZbTBmcsfstOS1RL1dY4p2S+R9FyipTQ+eu56oTLs9L+I4t1KMjIEn1k+4A+NxVPE8UUgqX10yooaTy9t/wAhQuHxgtzbZGZSdWJ0nuG7xp36V2yi1sGxKLiVKOzS4zoSNEIk6N7addKyeN/06e/61dCp1BXT8hpNbC+63bRcFlIMny59QMgEaayDE1Zb4ratLkZgkaxEDX1E9NdWjfU0KTew1+P7MZw7/Sd0M/tGTWYAJBI2nWmfijD3LosWGZ7YTVlt/wDzBRGZH0IABkrvr2pRxrxjiMUbdnDK9nzBnzMQGKAx6SJjX5rmJxjFEtDMQmomS2bm0nUEktt1pJNLozzexXxDwjcZwcPNvKfSzNkZewINGYTD8RVg6XRilEo2hAU6agmA3uCas4fg7eJJt3leUKtOYwQDBVgf13po3iQO620UeWnpAG3SQu386T41NVI9TwfGyZPy9ILwtm9cBS8xymPqM5YPIHb/AN1de4GjLlYFxyAOURzYnmdBQt3FOXVVOQmZMbRGkDWfUNO9UXcQSQBiSW3UmQDIkZW25/nSw8THB2ker/b37Asf4GskHKz2rnVyrL0AYjUDuRWSexdzPYayDk/3GiCiyJaemUyCK+g4S4ZHmCB6xc6+klT8klaC4vwm1ibd1XEPbAZWXQkCAUPUaiK0SivRg8rxY448omZTAWomxmYiCQ52gSGPUghttAMvenGIslrrJfQ3r6BScsCPT+Ke2VR7Up4b4ecMyo5LHzFECdMsye2sVusLwny89656Ll0qxBPrEW0ULA75t6WMXejxuMpv8dgKeIlVFtraZNNFurkzCRorCRudY11pna4srIBbQq6aECCWZVOYqCeTAjnoaoNsuyuXPpJMNEGVYfGpH2qWDVVQAhWuZyxddAwJb0tBkggx8CtUG1pmmODIlbQ4t8URVAZ4/D6j6pmQMvud+kHnVOHR7slYAzTPI7GBHQgjXrS9eKI166MksdCohiSNCeQyxpPc7xTazxC1bhE7wB9yZPuK6U1Ejwdl+FwhIy3APSZU+/8AeqsdcFtdiSefKqML4jBzi4ApD5VE7giRJ66bdx1rx4qtzMrCdfw6kCSCW6bfNRltjqL6GVhBlEMdhNEqOQ1oO5dCAA7VLDsTO4HU0yaINUy+7g0bdRQj+HrZ5fY1ZcxCoDL0Hf4o5XMNF6nQn+1NplYwnLom3h63HP71Q/hwciQPajMNiyygqB7c6t/aW5gAfehSYsnKLphReuG5Qxu1HzKmMFeZXi1Ch6kr1xwRnrheqg9AcZxqIkP+LQAb6az8GK4aMXJ0jx4guckuBqBJIghjlgTsdd+1W3uIBkMASTEZYAA09UiI/PQUlXgSG3nssIklhGsnUkdyauv2MlnMoL9xtB/SqJmpeMkvyexi2BYlLk+WdTlU5VbUaMORIJ+1B4nBuVghbkaFbuX1DkQR+IER3I6ik+G4vmDIVLNqrawGJDwZ3UgH39NMbGPzkoUBByhfVlDZvXqcu2UqQF0nnR4J7Mlvoy93DtZuG2gV1eYy/wDxODOv8AIA7anpS5PEzYZm82wWPQiNfetffH7x3sp+82ddtgQxD7NuCAeZg6Urv8HRnIFs3s25zT5TRME9DO0DlUZw4sPxJ7ArHGfMw92+La2mYFQFJOwgE95Y/ao+H7ZRw2Qg6SG21gyvwQfmpY6xlDWsoSAQANR2PzANTHFv9sn+AACdJEj77faks+i8aXDCor2NcSS+raQdCpAYaFY7iD76CgrrxBDSBrELM88o1EntFJeLcVMiajgXmnbovFNKxu3ETczE6AnbtH9P508PD7aMrM5zfiAGkoFME8t0+9Zm5biSJI6DfbQD5NbK7dRcOwKA3goLsD9REF57ACJ7CnJZVaS+ynw5whvLdrLjzGaW0gqDJKrOwzEmRVGNLowUIWZjBY6xNLhxF8OC1snYkHuBsR1rlnxKSyRsCJA3IB1BPUwfvXc6OxeJwWloLxWPAUo2QPI01JgciRoDryrgugnOkDqoOg9uopHwu3rdzHM4Z/q1MMVK3VB32aR/zmjLK5WUyBmP4dp5GOUnSO/au5WanjhXEa4h2Fg3cnpU/UND7k8wATVeE4/hjtdtt/xBXMNIGXWfg01ucZtfsYSVDqSMv8XUj/N6wuE8MYe8twvcCkHcmOunehP0fOeUvjlfVmww2Pt5HYqGMkkvCklRrHWAN6Nwl+2wOcr6wDlMZl39J9uVYrwGnmN5bObqKtwENrBD+nXcgrB+9a/FcMFuXRS2gWAYKgmMymeQ5UKMvJDe0UYQCGgAdfv30rz4WSFViJ3n+VLrVs2TJaS53iRPJTz5wD2o6xfLKCQVPTTl7UScopkMX4dYjRx8jf3r1rhdwgBiCBvHOiMTjY1Y1DD8TGmszTWhl5EoridTAw2+UdOf3ooWwDIOnSqDjy34NOU864WI2+R0opojdu2CjEVIXppct01clypF6DQ9SDUKr1PPXAoIzVnfERCnM5Zv4eoBMkfH6U78ykfGvWfalkUxScJWhZw/xqlgwVDodDsGHcHr71LG+JreYlLysl6QVOZMhIEhwuwYicwnWZBnVBxngBu/SPVMgjrtXOF+Cyv+7fCDmqgufY/hofl0a5SeX+KNHwW3ZxOHLXFyXbTFLjKfqK6IzEaEkBddNSDzoh+DOqOLRll9GXTRRLG0CeXM+wApWfCHkvNrEq1pxLqA6s4XkQJWTBG/LSu4zjLI73QHBbc5WVG09NzP1Gm8a9QavjbjpmHg4PY4vYp0cj1G2CzHOmViSrO1uR6WJEnMY0ImlPDcXcvO1lbvk24Vs6gC44cT6ddOYzdoq/B4g4qbYb0FSSFMDSCoEkxIMGDsByNLsJgQrOmVvMSShEwbc7dsrH/9hXZt1Qk39CnxFKXfLtMQqDLLEuW7knWl2Cxrs4tXCvp22GaZIg/M0bjsO5YyD1rnh3wm2OvuDIW2smdJY/SgPfU+wrMk2zX4ueaaQTewGeJXbYzRGHQjcAe1TXgl+1dysSqCSZEgARoJ5yQPmnlvwozLnL+WhAIzAEtPQTpVOFn0CpK2wDC3fUIimODZjcKrLyrAhd3JH0A8hQOK4RbBKreYEHUldD2Ma0HireUhWZlX8DKfSftse29Uei6gn0OWw+hVx2ZW023B6Hep3cLhFBfJlaIEEgye1DYDFNAFxzc0gMfq/wDInf3NKeK4+2xZFJBHIjmOY+aDJuE7pMKsqrNvBGzbfB/rVWPvPbdWd1yDUIpBZ2E5ZA1gEz/7pdZxUga1bb8pml116rofmN6RMeM6/kMMdijcwuHyR52W7BjRvLNzIre6ggHeYrN8R4W6BGkMtxA4I00YaiD0MitPh8UEYxGSbZQdMhY69NSB3kmvn+HxRAyLoASRqSfz2oyPB/qMLao+i/6f8MRM9xJkgKQTMHST22H2rY3cUVB2JgkAkCYE86+UeFrreesOyFgwkdhm1HMaGnfjEX9DdUXUVcpNuUZlOpBmQNRyoqVrR5Gxjc/1DAeDazLOptuHOh6RBPzWh4R4hs4mfKcEjUgyGHuDrXyXE8fU+X5dpbaJsoHXQljuTtTThniNVxtp0t6OoRiJ5kAkge/5ilsbdn1RkzaESKrucKOjWiBlWMp595olRVoNO1Z1IVWsQ+X1A5ttAYHerFxDAfSTO5ptbjL7UHYxKGZPPT2oUjnBMQW7tXpfpQl6rBiDSWVG4u1YtylS36vt3KJwwL6UsxB1otXqi9bmg+gi9rAkagDnJ+ftXcZi7WHAyhbjkTmbVRP8IGhNLfEKEKCDEHelljCXLpCiMxE9u/zGtCMq0e147Xx2maBPGty2JZhA/wCKgd+1Ln4hZxGdxcuYZjqDZkqx108vUZZ6CZJo5vCdtULtdZLgG5CtbcRqpQ/bTlSDEYoWFzLbAYH+KU66DfTXQnpRknZ53lKc9paJ4zDPbtLdvsjqWyy0pcgjMvpgwAU0PeIri8Xt3Atyyz2bltSHhiQQdMyZp11EjSQe1Jb/ABF7zHzWLFx5YA0AzaaAdN/irbfBVsQXaddhzO9CjCoa2WYrEYi62UXLjcgQqKT+hmtR4IunD2WBPqlnczOxjfsFH51lW4oQSwhcvqHaNRV/hfirOt0OAquSkqIA80EaAcwTPzQi9m7w4qUzSvxK5irV1pJlgFHUIVd4+P0ppb415rrP0LDEciBqB7aAfJoTicWHCWoXy+nIjn7/ANa9i7ltrJvKMj6ZlH0kNEuo5agabamq7Pa1S0C3MJbXOzO5gzIEiGJIPfv0qN7AETbcylxA6P0MkAkciIIPUGhbPFipID5fzH2qf7fmjUuebEzPYDZR2FHs08pxQVa4LbW0Gt4n16yrKQJBIieWopZi2Rrma4vrI19xoQeXeejCr0tO6q6rAdmTU/wb3D0Uw2vVW7Un4/jdS66hWKydJyJbWfurflQdCSyONtsJvYu3MGR7xFUXcOJBBIHbnSO1xtW3Ux96ji8bmICEhR+ZrtLZ58/LUVaezZcKth3VOR/kP/X2oTFeBrrXz5IWCdZMAdfiqvA3EpvFbmuXUN0Gmh/OvoNsKQWDw6bg6Egkffce1YM+b43SMUm8ztmKv+EXsBiLis6g+lQZnmNeWpraYWz5uHTzBBZBoesfrQOKvqBB+rU/JnUmj3xZKqFacoknkSYMDsNvg1PH5tPfRGXjvsxPiLwgtsq0H1sQFXnG5PSqeCcNt2sRbkFDI3JjQ5tZ5EqK2SXHe6VvA+UQzAqPUCYUBSdtYPeK8PDFsXvMv3A9vKcqsPrJX0kRtH9a2LNGW0ZHCdj1HqRuVVasnylf8Ogn4qOetCafRwT5mlVWeGBjqdOm1Q82uC/XNWFOjGK9TV6HDVNWqBUOtOKJS5SxblWLeopgGq3a7dvhQWbYaml6Xq9inzLEkDnB3HT2prAJ+I4vzSSRoDovKer9T25UuwK3LblrTGQZ1MAHqq08GAUbf+uw6fFCYzBjc0hpw5nDTL+JeIXv5AVCkDXL9M8/b2rG8UxZdyqyQP1507WwzH0SB15fHWm3DvCajlPOp5MvHbLZMimuMTO+HeCNcvKxH06gU/4h4LxN95tBXhfpDjNp0G23flWswnkgDKgVkXKy/wAajNJBHOGPfnyruHuCy2ZWGv0kbkaGSBt095rJLytpLoh8Dqz5JdtG1cK3UMiVZG0Oumo++tbDFcPtLw+35Q0NrPm5lyJYnuGBX/x7U58UWExsAqDcAOVgQp9mY/h96U+HbWSy+GxBEKxyshzRm6HmJzad604c0ZWi/jQcJWKuD4kMwW/mZWIYN1WZKs28EaTvWp4qVbVRCnTTbbbtSNuDrZtBBda40TIEIOyzqe9AcM4m1pvLuEx+Bv8A6nqPetKbWmeu6ntegjG8HLGIIYHT37irMDgiFGcZf+Ox6fAq08XM849z/gqtsb2/OqKKYflaVB97FBUgb76bAD6RH3rF+IAfKVVOskkcyDM6c9TTLjXFciTtJ9yaQLjzcbNtpA/OT+n2rpaMHlZlxaQusP8Afn370So6VyyozKx9MH1Ea/8AlHTqKb4TiCD8FvNrrMAxr8GJ+1TPHbL/AA3hWF9SAfUDPIQEbTvqQfitXhvODkhGZRzAkexPegOAY7zFNyyv7y2dtxECfeQ0RTfA4x795bd9/IBGmygmQIWdAYzHXXSvM8qDlKzXgyJKgLHC8WC2lEZhJceoBtMpjlBBJ7U+4DjbKn96DmnZYZdBuNhv9qjjGtvd8v8A21PpUqfbKWn6tonuetRvWTatKyrDoMr9CswHXopisbtdejXcZI0tziq3lyhYC6g/i2j7VmOM8ZOdU2yKN/lf/rt1NCLi2UoybkfEDcHtXV4a98C6QuZZgTodVMH23061phN8DNxSkO7PF/3KW1MxqTyEAADudKsfFBVBdgO5IAml5teUh8vKwGpWB6QdZ/iikXGsQGKG4ZiQqAbbEmfcgewr0MEnWzFl10a/zJEgyK4HrM+HS1sQx9NyWVTuqgKM3YFs+n/GedPd+dakTMqGqeeqZqQNZrLlweui5VE1KmOCVuVYr0KDV9sV1gLwaE4ggKwSBqNTqB7jnQPFcZdDqiDKpmW0nSJA+9RtYW5dHloGd22G5n55cqFk2y3heCIf13SYJBjQaGNB0pvcxuW46AzlMacx1pQuFu5TbUAM3pMwem2vpbvT3D+Fr1pBbBAeS7ldfrCld+X19hWLympRotgtO2KMRxEqfTOYEEa9+cbbgUPjMTftOVgDudRtqAR0gfnWk45wU2sOrqSXZhmiNV0G0bgzr0JpCPNuWR6TkkgAiQDzKmJygQIPMmKw/G4s9RTTQTgsdbUDzfM9W5UDcb6n7x3pX4luWrJlHZ8xgSIYRrrBo241oo4AueYFDBCQQ/UAkekkZYjnIrC43iLXmDRAGw99ZrTgxt7M+TLx6GaeJ7iGHXNb+7L3B/lTJmS6kqwZT+X9CKyz7a0OwIYZWIJmYPIda9WPWycfJkjSkXFMaMOR5/IqGK4iUiefSkFm65P1tA3703w5DoRAzAT9uYqqlQ8/K5KgTjFssyE6iDFUWVgU6uYTzEAA1mQOkD1AHprQD2gpghpnmscidCJ10/Oke2Y8tnsDBuICJBOUjqG0P60Ne4Xlum3BLAyBOjjcAe40+adYCxLBwoUDrrrrr/nWiPE2DNy0t1Qc1sxnSMsGDJ5jr2p1jbVk0mDWMXZKKQl1F2bLcZWB1meXM1o+FY3DsVQlnzDKxugEgMUCgQddRNYXDcULn1QSRBBnXmD/AHpnhsO6XUbL6AQWjWADMjrUFF2GGN8rNngMKLk24Nu5bOgLZh7ox1y845VfiuNFSAYLLmUifwmCFPQAlo96LwHEcMFDCTc5E0p8U4TVL1rUEZXHcbHt+KOuU9NFn4kJPkj0ssvx0AXuKkuM5yIdPSJgf31o21xEl1VSVUfTGw6HuSYrHXMQyA5hOsa79daa+F+M5PrQXFA2JgiTyNKsNaRhlOzc38VdW2z3BqACrHfUgRPMRyrL8a43bLW/KGXJmzMIglip57xEfIqzjXH2vjLqqdC2b4msoLJ26afb+0VeONQIyd9mr4OxJLEyTzp2mIrJ8AdlBk+n+/KnX7RVE7FFtpprpegMJfIzK2hBIPuNKPsDnWRM0stCxU0Sa5M1N3gU6AenWKLQRrQuFtSZop65gEfEcPN3zJIImBuDMT+gplwfHtaTzACrTCmBsIn21qVy3NWWLhQldADrrt3qc260BJDHE8eW6jM6gXAIzRBIYjUxvtv0Y0LgeIOLiBXII0BzbRy9qCxCFTMbj0/wk9aDzsGjnv8AB3+NT30FYck9qzXjhaNBxvj1xiodgIMSBp9h/Kh8dxlhZW1b0ERPWdzXeFWxkm4bZI/C8mRG4I2O21RxmACtKSEO07rP4J/nzEdadY+b0K5pKmAcQ48iJPkqtwgIWLE7aAgbL71iXw+UDUE9ta3N7AKwIIpRc8NifQcs/IrbjxcUZskuTsyba6DUmrVwpVQx/FMewNam9whLKAA5rrkKD/DO5A7AMajxfhk2hlH0foNKskTszCgDQbVfhL+R1bode42I+1V+Uw2E+2/yKuwtgNEmARt+I9hXHI1GH/dwSsr9Cka5p9Q++o+1Nl4ejG3oWJBzBSBG0/r80kt+m2D9X0mCCQu5MDeM0iOg71dcdrf0+gun1a+mY+iNc0xH960Yi0vtsKvL5ZgICplVI+ggbieTAyfgCh+KYm3kyjRigBCGFAGh0O5+nXpR+FwbMjNcJAbYBiVJEyp1gHr1010NB8U4OVt+ZAUBSZXbfVddc39D0rRJrt+ifJGFfCi3iB/DnAI5jUaVqf8AqiD359aCxOCt3LSXNB6VWB9RfKMzntoYHvSK1ZIu5QYk6d/esF27L4cvHTNzw82QCz3MoOoEZo6xtXf+ree7KgIspEBvqZv435DSQANgTzJJz1rCOACNRyB0IPMUy4GMveTqOveOTDnT3otlyxcdE+KcPzCRv06jvS7hdkhmEEe/6VpbiUK9rWuoxg626Hu4f1SND7Aj5B3o0Cq3FEBzC+kRvrP3q7zqoauGuOoD4ofLuq/K4NezLofuuU/ejcJfmpYa6xTLdWV7fr70K1gWnzIZtsY/7WHLtNYkaP0NkNcOpqmxckTRmFQD1GmTJsLtJlHeqrr1xr061SJY6UQAt3iwV8u5G/QUQvF7VxQtw5WGgMbjpPUfpSHGYY277aH1SZ6Qf6GoPdOZWgQhzRr6o69BFK0In9mvuXLdy3AAVQAA31M8djp3J9qnhsIPKBafS4iYBKsCZPvpS5Va4oK6qRoRsB07GrHxeRSHmSBt1BBn8o+azPGnLouptKkaHinDVvIl22oDIYfKIJB2PfpWXv4u7515LfqMZYJ3KAFh3OhHuKAxmPdiCWIA2AJAH+daGGHuTnEgA/VyHzzrTFLszy+g7HeJAoAWCxGvQUBi+OYkKGj0dco+0xSPEuRdYHXUkHqJoy14nvIhtgjId1YBh9jToVxYXw67nuo7ZvWXKgnQCAAAOki4Ae1acWZrKcDvvexALGSNekACAABoBqNK29q3VlpHJCTGeH1f8M+29Ljw7y4CLIBgmd55A9K1PEYVJLZdfv2oBMIXuI0+nKTpzEnf3M11l4xqpF1hUT0MAS8kb6n6OW0STR/kLdWFIJVVEiCJyzofelRtZCHQMV21kRDDUHuTPsaf4XCi1bY89z+kx23po9gy16FuFxaqNV11GUapKiNiZB3pbx3ibtYbK0o2ViP+UrmXroSft3pw4TzDGk6en1aGZa3IlSQSJ1pFxTC+oqCcpJY6R/CAY/8AP8q0zpKzNBcmkxevh68bWcKw9RyrrqOelD4rg5mxcB1MZh0iSCPf+dfSLmIU2VChyR0RiPvFZPFXrQhS0MCYkEc9AZ5wQPisyXs9Z4Fxv6KUt1fYwwDBo1FeRaIUUDASdqHepO9UXHphaItpVTGp3DVU1wTxqNemuigMM8VNwQikdSOXvSbEYEW0e3mALxA3Mgg5oHQT96tw9zMuUtGvPQEk9dqkuGtq4ZmDFdlQyT87AVjl3aLI9hMO9vR9uR5fPSmBeSBS3G+J7meMirb5aZv/AMjRGFcN6hAgSRy91rr3QrT7DHEmBV6sEEDeqEedqmi9aYUHxVjMCTSEfnWnuN0pTe4YcxM7/wCa9T3oiSRVw3OPpYjQDQkTHM0c1skyTJ71bhsLAq/yqYKBDhZr1nh3WTGgnsIH2ECjRboi2lFIDMNxjh7i4dgpMhugO+lKmw7dPsQR96+i4zCBhBFC4bgiToo+1cogBfBvCiis7DVtB7CtO6HKcu8ae9dsWgoigcdjGzMkQmX6ufUkfp804YrYOxcMFYZyTlObYSZ0jfQfemfDsMxLc1ggADv/AEqjB2h6SzS+rERtIgDoIAP51bxJCUhSRry7a0ehnNt0KsNj2TMpOaTIRtcsGTE9iginp4uEUZwSSOmhPfoKTWLS3HFxRGuVtdv3Zjf2Ue9McdblRTL7BOV6BP8AqwDAH94CIJgDYyusTAqm/fNwOxKknXrGux/PTtVN3CValuFPequaa/2TiuLtCo+K76kqbj+nfUActgB3H3qV7FXLroz6sGiYEwZ+qO8VTiuGA3A/LmOsQR+YFGW1qVmqWeUgips/5VVmqJuVyIHbj1Q7Vx3qBNEB3NUDXqqvXgBQCibXABrQl3Ek/T/ahnc3D0X9abYKyDpp2qLn6Q9HjgTEEx7b1fg8EsMdlWJ1hmmdB9quaDVP7QVIy7nSCJB9xUmqGTbKrmRyU8loOkq0kTuWBA/WuW8H+yj6y4aQmmg02Yzynap4jiUaQI/4iPyqZvZ7IBPpaSB01Cz76TSLY2yzB3fTV7XKUcNu6ETqDFM7Ik00ehZdhFlNJNSaotcrq04pNBU4rgrs0RSSrVxFVJV1MgMgRVlpK5FWIKZALJpdxPClsuUka8qYxXMuoohToHTD+ueld4gzwMhgz/gooCouJiidyadioYIB1OYE5pIGsQFiftTJzpVFi1BJ6mpO9chW7KLy7VVf2qdxqHvNROsGcVGak5qsmuCeLVWWrhauTROOE1ya8TVN+9Arm6CdvXooMoXOunSuWGkwx1/UdqY2ranT/OVRcrKJUCqhQAnbqNqvtXKd4DhGcRyHL8qW47gzWWj8J2pOLQFJMncMVVhPU7HpoK5XqWfY0SF2xrrVrYfzLMDQo0T1DCR+h+9er1TiMxRhwbVwqTIbUfoZp/YbSvV6jHs6fRctWrXq9VSZMGpCvV6iAsWrBXq9TIVk1NWKK9XqZAJxXYr1eonM5US1er1FClTmqLhr1eohQO5oa41dr1cEoY1UWrleoo4gTXq9XqIUDYnEZagiSda9XqSQwPjbGVgR0P8AWicHe17jnXK9Wd9lH0a3gGKltuo//k7fNC8R46Q5QoGVSV11JIJEzXa9V4oh7P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4" name="Picture 12" descr="https://encrypted-tbn0.gstatic.com/images?q=tbn:ANd9GcRQDWW3AF0BZVP8VxH31zWtC_Ass323aobVfBWCKIzE86BqdlrYl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0431" y="1127124"/>
            <a:ext cx="1975160" cy="26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https://encrypted-tbn1.gstatic.com/images?q=tbn:ANd9GcRFexp08djSQL0lpLtO9bMhVKev1kKmjcJBBqWi5aXEh8FOpQY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6" y="1487179"/>
            <a:ext cx="211455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0" name="Picture 18" descr="https://encrypted-tbn3.gstatic.com/images?q=tbn:ANd9GcQMjBVawc727tc4u2dSNwBKtL_bJR_0sXAm-5J1GolhVEWVkt1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762" y="1487179"/>
            <a:ext cx="2827710" cy="211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2" name="Picture 20" descr="https://encrypted-tbn3.gstatic.com/images?q=tbn:ANd9GcRbRmC_sx3szPIZ-DoVwtqY9Pfur_Cc6MP1-6R5oIRgfaryhEP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712" y="3649564"/>
            <a:ext cx="2882317" cy="288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4" name="Picture 22" descr="https://encrypted-tbn1.gstatic.com/images?q=tbn:ANd9GcQDtgmscX7-Lb88zXklrND75baD-KcWIYhQXASKZJxn1i9xQ9vjd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92" y="3721920"/>
            <a:ext cx="2655219" cy="261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45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Вышивка и плетение бисером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17 &amp;Rcy;&amp;acy;&amp;bcy;&amp;ocy;&amp;tcy; &amp;Vcy;&amp;ycy;&amp;shcy;&amp;icy;&amp;tcy;&amp;ycy;&amp;iecy; &amp;Bcy;&amp;icy;&amp;scy;&amp;iecy;&amp;rcy;&amp;ocy;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SEBQUExQUFRUUFBcVFBgXGBcXGBcUFBUVFxcUFRgaHCYfFxwkGRUVHy8gJCcpLCwsFR4xNTAqNSYrLCkBCQoKDgwOGg8PGikcHiQtLCwsKSkqLCkpMzUpLCwpKSopLCwsKSksLCosKSktLCwsKiwpLCkvLCkpKSwpKSwsLP/AABEIAMMBAgMBIgACEQEDEQH/xAAbAAACAwEBAQAAAAAAAAAAAAACAwABBAUGB//EAD0QAAIBAwIEBAUCBAUDBAMAAAECEQADEgQhIjFBUQUTYXEGMoGR8COhFEKx4UNSwdHxBxUzYnKCkiREU//EABoBAAIDAQEAAAAAAAAAAAAAAAABAgMEBQb/xAArEQACAgEEAgIBAgcBAAAAAAAAAQIRAwQSITETQVFhInHwBRQyUpGx0SP/2gAMAwEAAhEDEQA/APJFTJ3POiAP4TRsu596vGue2degQW/DVgt3ogtEBSsKByPVj+9ELpjr9zRgUYpWOhS3j3P70wXD3pgQdqo2x2pWOiC4aIXD3/c1Xke9X5EdTQFBrcPc/vR5nufvSxbP5NWLR9KQxgY96vP1P70Atk0QtHvSAsXD3q8zSwvrVgUANDmo133pdVlRQDA89ah9z96AJUiihhEHuaGT3/rUmoWooC8j3/erDH1qg1WKAIfc/vVL7/vR0S1JEWQ2zHOtFlyBz/elx7UQNWp8FbRd1/U1kee/7012pTGoMmkKc+9IYkHafuae1AQKjY6FeYfyalMxFVRY6M7LufeqmmGJNWE9aYigtF5fp/SoFNGGpAVj+bVYWrwmrC+lIZMaMLVRv6UYikBAKsLRAiiDCgZQooqxFEIpAUBRioEq8aBlEVfkA/2q7a9ftTZ70EWIOlHc0P8ACetdDTaYPc8uVV4kKdiQRI+/L3IHWs3/AHi5YumxjPm3LeHHsGABFxd9zBiCRvHba56bPVqNmWWsxR4TtiP4Uk959qK7pWQ4sjA9iI58v2r3eq8IS4jLgpYqWLOkEuGMZKuzwZBjqBE1whbz091dyLapdtSciiu0MjExz+Y7Hp2rbLQ1jcr5MOL+KeTIo7aTPNn2qgK1kUJX0/aubZ2TME9Ksr9KebQqeWO5osBEetXFO8n1/aq8j2/pUk0IEe1WWogh7H7iofr9qlaFQljSjTHj8FA0UhiyaWVphXtVhT3qLGIwqU/H1H2FXSoZnKGT71Ma0Na3PuasWR6/1ptkaM4X3ogKd5Xt/Sp5R7f60rAALVgVI9/z3oxRYyBPQ1YWiU0YFAA+VNCbJp4T8FGlsnYSfoTQrfQroxiR0ptlcmCggFjAkgSe0nrW2zoHZHdVBVILmQInblO/0rV4Hbt5u9wCLKF+IjENIxLjqOf/ADFaMOFzyKLXZm1GoWLFKSfKN3g3gVxUZ7llcpGIubwgALEQYLEHYRO30oFazAYooLSsEgQwtTspMRlBy6Se4remrt6m1dZSzlbhxYsFORncMSBHJRsP5ee9cC/rm09m3cVuU2j5gJhS+SjF/wCYST7gHpFdmWHx4f8AzipSXzweajqJZsv5yaT+P9G7x+5bW0LhtlZYLKgIQ5lijKdiIyIYDpHTfzXxIXt6ZL1ppS42BPJkcQcTvA2kg+h5V3PHXvLon8w7PglkMFDeWjl1NyBGR3nH67zXm/HLwt+FLbYEXHv+Yu0RbCvxHqohh35xseS8UdnknFKX10TjqMifjjJuN+zla5btlrDZm4bolWAJgltgD1IJ/Jr6LYtOyBbpQ3HUAm7ORuWy2JBO6lSZJJ5Emd9+J4BYt2PDrV4jO+9zFS7Ei1mAsEQBsrDYjv2ivU+K62ygs2rhsvbdSbhnJleEAulmBH8wIB/oKtyZfHieSm/pcv7M9PJNQTr7D0+tum5GKtc4Cxy4D5lo8BBJM8IMj/OSYmi0iWbVvFv1S8BVbcMqwMFgHHHiBnqJrjv4Z5LeYHAt4NctXYbiKzwzO0956zvWrx68gRypxvtp8+LYEuGBRJjFpGQM8/SpY8kM0FOHKZW4SxycXwxfgdq1fa4q228sW7o80jISGm2ynoQkGNiams+HsQgWQ8Pmr8PyAGV2jke/aDzjct23pbFq2uwKLiifOSf8RwACxHF6ESD3ovD9e2p8y3fRZPGikQVWSOGfkOIf7+pmvJpccl1SNGPXZoS4bf6nlnUgwQR6GR+xqgPb9q9b474N5ls3FD+YFBI5llyYSR3x6j/LEdvIE+1cDLj2Ph2n0z1GnzrNDd0/aLxFWFoCfwGrn3qk00HFC01RelnUigKCM9qAoOw/pVi7NHNAUJ8gev3qja9aeSKAgU7GK8k91/epTI9TUpWBmz3M+tEHFCef53qAVNiGAiiApONGKQhoq4HYUCvRh6QF+UPWiFntUBowaBAm1HpWTwfxry9SjuQVFwoAx/TAYQQzQTMhfoG59L1t1icF5sN4PJZknYyflH2NP0V9XNsMRct6WcRAK3GLtjsN2kEc5gz611NLimtsoK77v0vr7ONrcylcJcUep+GfD2QapbmJVrpW2zmQVcZI0HmIIOw6ehjzXivgl7Rm/cV1u27yYFgT+m4G0DvsSD0ivSajxIZWgq2wckXMuWNhl41VBzIMxzEzBkHbk/E3xSE05F8guxCQAAQQ/OD2Cnf16V1JwcbyfBxsWTdJY31J8/8ASa9X0y2r+lJhwJgK2xVmbITLA4zM+m9c7TfEaau5ZYh1eziLAUqwNxYHErDEkiANtpMRXDs/GKozWmY3LF0SN8WRgAAskSqggER6bxIr0vwf8MWRYa+zZkvhZB4VzK82J58ufSOpNShmjlimgnieFtP/ACjs+MaPz5c2ReurlmpngcgqNl/9ogz377h4f4dp7/E1qw+ONy3Kq1uMCrqSZgZGI5yV2MV5vVeJ3dDrQzLlbDwTLFPMEqX3/m3Miev1rpeFaqzc1Wa5jToFZVBG14tJJX+ZS8Qs8JO3SKNVjzz2rE6pq/tBheOMW5fHB09Z4O9sC5ppW3CHBQMUJQbYj+RtjlO0tPesfxX4+tu3Zvvv5qEQVnE2Xtlwpj5W4RHuJFdrTa43VY4ouSvbWGYI2AO2BgDLIR6DflW/RaWzglsReXC4EyIjAqoe2QOfF2EcO9anKkZ1y7ZxfAviddQ5tm0GDbthvigQAz0CyJI7k7GTXG+I2uvexSxdcEkMcHhigbC3ZDDkImAes9ST31u2rTNaS1cRDmihFbkzr8gjbgMyP/T6Vn+LPjj+CZUxZ7zrmrXcSqKS65hV5twjhgD13NVZqjHj8UTwt77XP6nH8acNY0+plgQjWGEtlllmGYHdd2cfT6V0PhfxvL9NyGQ5IpOJYFhiqEk7ADcwI3n385ovGDc8P1iXjxQt0b7+c7qQV7njP786T4BfZnACEgjZRESeRme4n6GrYyU47f3yDTX5fvg+nWXfFkgo48q0ryIyCyGxUngI6E9fSK8RrdKbTlG2IjkZG4BB+xFen1eiusiEIj3EW2r5FlBILEwQOIiYIDA9/Xy+qv3Gut5wIdiW+UBQgIVdxwkxieHaCK4mq08MWNRhfH+Dtfw3VN5GpUr/ANih71YFVj+bVQHtXMs9CHvQ4elVV79zRYArag1cVMzV+Z6UAUVoY9KMP6VUiedAC/v+9SmfapQKzK/P61VEef1ovpU2RAirir29qhpAWKsPS8qmVADQagalg1DdjnTSvoTaXLOR4xbe7eVUPF07cgfbua7Pwx4Uzae4HeFdpRd4Q2ypdyMSQwyG2x+Y9KTa0Kahgbd3C6oBUEcyOnPoOu1cZfiy/l5JLAm4oJ5EMISQecFS095rvYGscVu4PNamLyye12fQdb4Mlxh5l+7+mUb/AAw3BxqpYLPffmcSNq8l8c/Cd5rrXkzeyitJyW4UFtyHMbYJJkfX2ruaEFilpUZ0TzLeym6gGJDXGji+ZjAJ2DSCN56mqmwzsyYIxNu4hVMHtrsbgXeH4wYOwHetmSPkW050JeN2j4odGDuMxB3MBgBtzjnz/OdfXv8App4jPh6KG4tPdL3FUSTbh+QgljuDG52NcHUjTWtS9h7CNZB4WXiYK24h4BLjcTPOaNLbeGatWszcS4qugAkvac7I5UTmGGO2xkcgYOTxvC7fRonPzKjtfFTWRFhldFJZ7rwv6guRgQxJGY3nbv22DwXwexbtIq3ywQMZOPFDjEACCBJmcunIUjV+P6O6jObhswCxt3AW5yQU5ztwgAkdABXzi34uwvE29kY7L0joG9e/erpZ1GmVxwuSa6PuHh/hq5OHvswE+Z5Y6gI64wSVnIjbmVPWvJfGPxx/DXksaNA+KBcnlyuYBwQDcNHM+sRtXmrHxvqNNdZbKqCADzJUSAQ2HKRPMn/asnhnhz3rkgl7txpLHeczuxnpkw42gb7BjVOTUOXEWOOFR5keqT4917SxNiysvJRfMY5FWxXiKllDAbwBEEzAPK8Rtu1xRdYNfZQgXiNwsDBJB+UEcsogAQoEE99fhW4obG7ZtajjXcNmptTiLbFphpUB2kgFYAmuV8H/AAu1rxAjWIV8hTckxiwWZcN/Mux3Xr9ao2ZJtKQ90Um0etf4Y09pXYlTfe0Dg6/JYgpis8mCBjPUr0ERu/7RbusfMsAHNFFyycHUtaBBZV5iY2M7nlBrz3inj7trUd1Vf5Qv82IJxZ53Mhj6bRzr1K6Qrfa4qstsW0vKV3kkARGUAbPtGwO3QVtzvHpsW6bpftFGNTyzqJ4pviPW6O69lrktbLCMcg3mZsGHCSQ5CEdeIetTVeNXNUwu3TwrwKQrKskvA3ABb5oI3BPKBv0/jLwvK8+oADWx5YYyWxcKAbeKy0cPdQD3mKxsghgSEOLJLqisAQTAza5cH/xC9eWwrk5pStxZqg0uUIW4DPv7/m1HUVMVX6r8rjhBhZZ1Uu2WU7Dn9FsjtXOmqZ6nS5fJjT9kmpQmlmz2NQNIwtQecKWbccxUVAetSoBuan8iqMd6rCKhA9KBE8v1qUOI7CroARc5mdt/z0q8j+fn+tJa8QT71FvD1H52qbKx2feoGpXmdoPt/tQ+YKAHTQlxSC8fn+/+9Ub/AOf80BZpXmNwBMSdgOkmr8K0du89xmKFUSGzLALkpGSBd2ZWgnpH3GC/fhSfT607w3VPpHdlzYMitcQIQzIw4o24YPX955btJKMZJtN8/By9fuknFOuDm3x5V1mQiFh1iWU/+wn+9J8Rsm7eN1QWzhmJbcMAN55SRHTp61fj75Mptqwlp4lICj5mIB779uVd/wAW0GNtcP8Axi0LswIORYEtxcMDtzrqZIqdr0cqEnGn7PZafxYaa1p7cOyeS124bZBlmVoMxz4WkbfNO8UnW625es23A8tjcDBGniVlA2aOZY2+Hf5hsAprzvgnxJ56LomVuFcbT2sUEEy7tLbyBEcp9a3X9HqL2mb+HvLZS0YLLl5wUNyzG5Bd2JUCdwJMRVGpjqJxi8DS55sWPwxk1lX6HUtaa3qkV9TbQMzXLIuIf1PM3K5COQxaFJIEn0ofGfhxns6azNo6i1mQpYcSqUJVWx4SSFAZgw3O3UcxtA+jt2vPNph5hwuKs3GVTM8RAxJgk7cwDE12vC9cbuquahwfLsIy2wI2CgEqkc2MHb6dq2vHcKl0Y3KpXE+T+IaBbmwyDYrseFjIWGKb5A7DIEzAJAy281ZUpdieu8HbY+mxrueI2r9sHMC7blsTBBUsxOwMMp2mOXpvXDuNk07+s8/v1965STR049Hbtadrt/G3uzlQJ/zQFG3WvrPhHwr/ANvsuWuWzdK8e5b9MCWyB3PIxHKesV4f/pTpfO8RtmNlRm5HmAAOR2617rxvxzPWIjqAFutgZAJQQAW7SQZHaK26XGr3MwahutoGm8UHls78NmGEPxM1tmyZfMmchuRMbECSd6750SstoElYLi02QLBGJFtYnl3nfYb1ydT4KgvC35mFpiblmQGtkHfGd8hiGI5EADpvWy3pvItKCxdn4mViCuIJZQjEjFco9sTtTlrMLzrAn+XxX1ffRHwSWLyNcF+L/DSXWRXUG5M27uGMlSR5btBhcRt161pvEouUEFEtjgBIPHE4rkQQpM9Ofaa0Wta7C2t0dRcuMCQqbmFkkyNxHMbb7xXP8bDWbzMoN206l7qh91UtHblJ27Q0VZPHHMlDIk/deiuORw5g69Gy74eGLqwGNxrlt8cVyUoWDEwIYbDKBM8+tfLdHqNS+TWk8tSrzgESUaSwDBjOzAb+gnavWfEfxndS9dsWtPcF2FDXTi4INsTiCYAIa39+U1wNL4VdvAZ277jLIK8ou0/pkIpLfKRtjEONiNubqpJtJejTii0Na04PFf8AMItkgDO6rXG2QAsMJJMkiZlhzO7fr99id4yAO4B2MHlPas13R4E8KuCLj4qSWfNEIUKrO1tV4SGYzJnnJG7TWlYCGmWKkTMN5fEVVOa+YRxAROMbRHPkrOjp8rxy4ElfSqFEVPrVZms56ME0o2evKm5elWfz8FMBUkdv6VXmdwR+elHFDjRYUVmO61Kkn1/aroCjnO+596FnpVx9z70prlWNFI1mFA1495pDXqS1+gDSdTQnUVla5S2uUxGs3vX/AEptrxi+oCAjaQCRPzgb8+fD19fWuYXrVo79sDjkDmY3yHOPvWvT5NrpujBq8W9WlYAt3boN1yWLsFUxtJJygRv1rvaX4jRkfTXGRWsgizcYbRALWiszvy+m3KK8/wCKfEzMf0lFtEEKOZ32DMeWXMA/1rjWp34jMzsQzGZJPD79SOfWtbz7XceTm+O1+R6rwfJNSkGDkFVlIgExty25/vXvtTee1Zuv5KecpW4wQKWBtsvHc2+VirEnnu3avjttlkFQCQQZLMSPUBNx/wDavoPgvx6tyz5GqFyAMTdtALjbG4QyTzI69Jq3DqF1Lgz5sbbTRuf4h/i3Je0Ddl0UZcKFgMYE7rIJaBJgbV6LRFrdtAFVbuxvBSHFtoyDSkhBHORvPevC+G6ZdX4gP4diyLcydsYVVLPjyBAJEgE7Cu/4p8Sg6gWbLratywLgiWY7OCSRkpMHY7mdzW9ST4XRjlB+jo2vGr7EobQfIkMChYEW2LEEYjElmcjY7V4LxXSpa1TMunOmV1BAuKQARzw7AyORjevoFnX3WZUsicGzuKhV2+UglDlPNvl57mvK6/xK9cvqmsskhCSodMXFssQtwwTJhf5eUHrNVPJi8njtbvj2WQjkUd3ob8E3Fs6u28BTcWBiQA6zzO23pPPeKv408PZdWCBDF81BUnikcSnkF22G0e5roXvAktNbCqxt3DaNj5eLihy4EEQD09CeZrq+IOHa7ZW7slxgVIGarjJxLbAAkiDMxz6VbFJMrlL2VrPFbdyzYvXGbF0uWGIbES8EKQCBsuW534TReH2AAZfhRktBlYqbduBLJJ2lhEDmGHrXOPwk9xEtkZEMAznILBUYlV2VDuokA8iN5mulbsWrOmaxaZWclWvAmIAuKpRI/mJEAzRsiuuyLm2VqfGAwwwmwgi4pztsdyDdWTJTYGB2PPeM3iHxbe0l5rV1bd23Cslx0KBlZJWSuQEFSOQEiZUV0LGmksbc5HKwtsNvaAQEusniBJUkdQwia8v8U+IW3vxbCOtlBbe8hYOo4pY2zwvbCsQYBB7iRWTVTUY/jwyeKLfYjxpfOv3L17DMhdmNzyhiEAt4gqUbgubN83QxBq9Hp+JlFo5QwIXTAcWMNibjnkS+8bEyOsFohIKhgsCVk5oqXCAGUNzsuSQyfMh36MK1W9ACAGUHYrbDFlwuIvHpmudoCsgE8wJ3rjTk3yb8ceaC1emGJGCIGkEG/ZsiP1SARbRWjmCvXYbbVgssklQULKNsBNtQQyBBO7EB3af3MmNDGAALdnaJOLMW4Cu5dmEQ0xAEgHpS71wsZaZiNlVRt6IAJ35nf6VRvOpj0Utyb4ReXp9qjXB3+9I9mNVcv48yKrOwPwHofY0JtilJcB/tRT60AEy0JEVUn0qw/uKAJn+bVKvP1FSgZ5+625rM7Ud25ufekO1XGcB2pTNVtQE0CKJocqhoTQBDcqi1AxoakRYq5akxufUc9+Xp1NaEswBLeqja43ONkHCOXUnpSwd9wD71t0skCGNsENOELwKQdyIJJxuQCdyBFT3HNy4nHkTdWBvwx/8A0h36H/xjZPcjrzrO2oU78TY9XhUUHtbG09gDuRXSvaGYEBTw5bGA9wcFtuCOFFyPeSRvSvIyIjaZKhuQECbjkiCTG3OT05AyToz0el/6Z+Oqh1Fu7w+ZaYrjgsDEzwgcMyI3FdXwBJ1DNqVzuNaXjhSbYY4q24gQN564GOdfPF0uDhxLSQeoZxO8nmAd/tFfW9X4d5i3rtkI+WlsvZ4mHDMMp5zybafTrXX0uVONGHUY6d/JpTw69b8/y1JLKfKuqSxJhVbGDMmWIBBHCT2nmeMaZTcRbvmZi0+QHA03ASAvQsWa6SBty251ufRX7BBt6hG3H6agkW7dxCTHXYqJ6kQdpq7l6xeJutdCXGVHbJhkBliInYCOwEHkaP5TF5fN1Lnn5vin9EP5jJs8fa/4Dr762l0qhQ15LH6RgleNwoLcoIIPXr2rxXxxbazrXNu5DCwr3CDB8wNLA85kkE9DJ717PxHxmzpQ12476jUWU2UZMFuSq22uEQFRywMnuSOYrxXxAzNcv3buIdbSI4Uss3tS7OUVGWTAusCvLhJmecNVlSSjFhhi29zMut+JNU4CtfuYFUcqDgG2UHZRvuvttPpXft+PvatP5tsXgrMByYkECLgMHkO3L7VwddpP1GQENjp7KcO/G+NzDYCCC7CNjwnnFdzxfRKovFsx/wDl7MkBwbSMLlwAkFQGYbFY3G4iawLPOLtMnKCfaM/ifx3qiJtIi6dsXPlyWJCYsLjCCkhXJAj+biI3q/DcLgtstwEqFS1ckZW2Hy2ry8nsnFlDHYBd/wDLWE6PFiwbBmEgqVFq+smYEcJYFOGRyMjeR1NJpltF3UBVJP8AFWCw2J5lVYGUkyp3KnnGxNWTK5ctmiGNNfB1NFYNsJCYkZlLZaRkFx1GlAg7OoyUqvN+ZkVtuWeBcC0shCvzcYINRp2LFmOQQOkjH5TNVobborEfq+W4T+Zlf+Heybd0lWIJ8u+645RERvzLT2EDW1VgUV9MMhEFfPv25JCx8hxImDv6xUyyKpmS9fBhthmoeOxacl3JOzBhuZ2pJIPamPIt2+Wwcb7/AONd59tyazn2BrM+z0GB3jTJ5NAdPUY+4/OlD5nrQXleX2odutF5tQMKYAhe1DvRFR/xVQaAJ9KlTE+lVTA81e5n3NZnp9wGT13NKY1aZxBag8ynMtKZaBAk0LVRFVTEUTQGmVRWmIWRW/QAELI5h7fUgyG5we9wfRSd96xFaPTHeO/LtkOXt1E+oplGaNxOizcttyiOYUn/AAmtNK7fziCd9z16jZvF1IMsScrhMwYOKm4SOECQeZmelLdidwMjM4glWkxJHXcj5ejA7VQvDIA+bcYH5H2EiIBjc9RtHSIimYaNACxkWgQZIENcMAeWgA5QRzgECSOQr1vwv8XogtW9WihUYNp3Ak2BJ5CGbmsSeg6868zprJz4sXuQYXklpQJJbpAEnHuOIdDsSyIy4nyJCyDlefkWiZ8oR3EnbbfGWPK8btEMkYyW1n0LX/HejCSz3bgKI4TyschmyqVJAmRJJB6fSvFeNuLuoZ3C5KzK6ICZ0hVcLtsqxDlVkwD/ADTMDbDpW4vJDq9y2zBCzYo4YnzbDOYJU7lSSokvG7g0dzVFT5bhiLfyIzi3fsgEbWrh2ZeI8PI7nEc6snqJTVPopWmUGLsuwxxNu5gEFwca2zhlgdSGxk8wN+h35y5sXwJLmzbuG7cOwa9fYSFAO2wJid/nYhQYCNTcLKCfMuECFN9lxXcSVKvLmQ8CDG1MS8VIYEswHBcuDBFXiI8tOplZBgAE7jkazuTLtqRu0wPmm7eOT5tq7wOJBP8A+vamC3E7rwNAhh7jTeugKliZuWgzXAGbIXnDM5VYxKhQqus/yGKw6ZwigwcZlQRxXXUHjaeSAkbGT+p/N0HTCSMy5icWWM1Y7yORYdCJGzEg9DFzJx0WTJFziuDpWrfNItzcYNhONu9/lu2mmbbbHaQBMRO1dHw1IYIpZiqwqhxbv2kaQ/lswwZCWgzJPQL0RlkP1PLNsnEvGWndiylmIQB9M0EAkCWjcDc10btv9KXxe1IgXpvIpwkBb1kEyVVRBxjICDuaCrpUzFo75ttbUyMnR1UjFigCljimKW0NxE/UBBIBJMLTziRaAIgtaLPACqmnVTccERC53n3gSVWCSZpWhcQRbx2EMLYe3ayCx5l+7d/wyHucA2IEECnhTAyyZTBBYcVwW9grTvbs5ABUE/I881IfoeNOT45MutckINlISWU5bNcZrhHEBj842Gw7mshNab2lfcghiSSeUkkyT06zWdxB4gVPfcCqHy7PQYoqEFEH2oH9v9ajnuPqI/4NDPUb/wCnv2oLBVz0H2orN2RuINGzzz/P96pk+opiKa53qhcHtVD9qF0iD0/pTAZ5h9PvUpQT1FSgZwribn3pbDvWhzuaFkqwzmRkpbKa1lKWbdAjIarCtDJ3FD5VMBBSqNunG2alMRnK0DLWuKHyxQIXmGAkiZ3kGDtzmeEmAD7A1stBox/WKnnABOI5gP29fesZtfkU2zqGTcBT2lQfbnz+tMx5MDbuJ1dLbkQVH+Y2w20qf/JqHnYZNykdfl2Jza3x4iVtsJIh7ijEnaAimBioXbYCZIMiK5eq1txlxLcMziAFWQImAAJgc6wo0GhL5HiwKMrlydG21dC34hcxC5FlUQqsA6gDcAK4IX6RXLtNWu0aizqbIz/qVm5dQJk27RmZ4Y5kHaCI5QO0+1MsPiZVVBkwYlhMdTt07d6zWzWq0KrbJx0uL+00WlkydyeZO5Mbbn2roaa3Wawtb7NVM3xSSpGqzagypKtIMiNyplc1Mq4B3hgafZyViyK9tzEtYu+WCBB3tsrAbgbAxuduQpdqtloVJSaMep0uLJzJc/QfnMcci5xg/rOtzEgRwoFCSJMMcukRFW4kk9SZJ7k9SapmoCfwUnJvsyYsEMX9IeB70DHbf8/0qsvWpmaRaLZVO0D6bf0/2pDeHCZViP3/AL1pLelVgPzemIwXdC0mII7D+9IKkbEHf8muoV+tUze9SsdnJKn70OQiJrqMinmB9Nv6VnueGr0JHpz/AL00FmPyj6ftUpp8Lb/N/WrphaOHcTc/Wgxpx5n3NTGplQg0JStBSgNugVCTaoPJp5WixoCjL5VV5dbcfSrwFAGApSmUdq6L6cGlHSjpvTsVGZbPuP3q2sVpW3VvZnuKLCjnvppFZLvh5PKu2umPuK0Lo55fajdQtp5ZVK8612Xmu/8A9rB5ikP8MTupIotMti3EyWjWyzUteAXQfmBHrsfuOdb7Pglzsv3/ALVUzVDKirJrfYFFpvBz1YD2FdSxoVX37zVZa88V0BpdOT6CtuEDltRT9f2NCX9x7/2pmWc3J8ge1LK+gpr0AWghYv7/AFqmntRwff8AO1AT7igdgZVVMiecH9qBlHrTEV9f3qGaEof+KoMaYFkjqKCastQkigC9/wANSgwHf+tSmBw7lnc+9AUitjD0osRTsrMMVeE1qNn6UDWDRYxPlUPlVoWmYUDoyqlM8kGn+TVhaAozjSjoaP8Age1aBZBpiqRRYqMf8J3qv4Ough70ZtUrA5o01Ms6bpy7Vs8qmWlmiyQpLPQ86cqRzp6wdiKLAj1H7iogAgkU1UqhbB5Ve450hh59/wB6Yp7GlgzRrSGMy7irDT/elMYqZA0xBuv4KWoPv+xq1JFTzO4oEymbvP1H4aon6/vRk/hoSn0oAH60ONGVPoaoGO/9RUhCj7VA09fvTDHef2NLdKYAtaHb7UHldj96MpUBNOgsTi3p96lNmpQG45p5n3pV5Y3FSpSIjrR2oyoqVKQAlB2pac6lSgkh0VMaqpQMgp9upUoBhA1ZNVUpCCigcb/WpUoJI0WtxTLPM/nWpUoIl6gbTTNOZ51VSkP0BfQA7d/9aK201dSkS9BRUKCqqUxAtTFNSpQJg3RQq1SpQAbChBqVKZEq4g7UkmKlSpIZd1YiOtQVKlAiiaqpUqR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BQUExQUFRUUFBcVFBgXGBcXGBcUFBUVFxcUFRgaHCYfFxwkGRUVHy8gJCcpLCwsFR4xNTAqNSYrLCkBCQoKDgwOGg8PGikcHiQtLCwsKSkqLCkpMzUpLCwpKSopLCwsKSksLCosKSktLCwsKiwpLCkvLCkpKSwpKSwsLP/AABEIAMMBAgMBIgACEQEDEQH/xAAbAAACAwEBAQAAAAAAAAAAAAACAwABBAUGB//EAD0QAAIBAwIEBAUCBAUDBAMAAAECEQADEgQhIjFBUQUTYXEGMoGR8COhFEKx4UNSwdHxBxUzYnKCkiREU//EABoBAAIDAQEAAAAAAAAAAAAAAAABAgMEBQb/xAArEQACAgEEAgIBAgcBAAAAAAAAAQIRAwQSITETQVFhInHwBRQyUpGx0SP/2gAMAwEAAhEDEQA/APJFTJ3POiAP4TRsu596vGue2degQW/DVgt3ogtEBSsKByPVj+9ELpjr9zRgUYpWOhS3j3P70wXD3pgQdqo2x2pWOiC4aIXD3/c1Xke9X5EdTQFBrcPc/vR5nufvSxbP5NWLR9KQxgY96vP1P70Atk0QtHvSAsXD3q8zSwvrVgUANDmo133pdVlRQDA89ah9z96AJUiihhEHuaGT3/rUmoWooC8j3/erDH1qg1WKAIfc/vVL7/vR0S1JEWQ2zHOtFlyBz/elx7UQNWp8FbRd1/U1kee/7012pTGoMmkKc+9IYkHafuae1AQKjY6FeYfyalMxFVRY6M7LufeqmmGJNWE9aYigtF5fp/SoFNGGpAVj+bVYWrwmrC+lIZMaMLVRv6UYikBAKsLRAiiDCgZQooqxFEIpAUBRioEq8aBlEVfkA/2q7a9ftTZ70EWIOlHc0P8ACetdDTaYPc8uVV4kKdiQRI+/L3IHWs3/AHi5YumxjPm3LeHHsGABFxd9zBiCRvHba56bPVqNmWWsxR4TtiP4Uk959qK7pWQ4sjA9iI58v2r3eq8IS4jLgpYqWLOkEuGMZKuzwZBjqBE1whbz091dyLapdtSciiu0MjExz+Y7Hp2rbLQ1jcr5MOL+KeTIo7aTPNn2qgK1kUJX0/aubZ2TME9Ksr9KebQqeWO5osBEetXFO8n1/aq8j2/pUk0IEe1WWogh7H7iofr9qlaFQljSjTHj8FA0UhiyaWVphXtVhT3qLGIwqU/H1H2FXSoZnKGT71Ma0Na3PuasWR6/1ptkaM4X3ogKd5Xt/Sp5R7f60rAALVgVI9/z3oxRYyBPQ1YWiU0YFAA+VNCbJp4T8FGlsnYSfoTQrfQroxiR0ptlcmCggFjAkgSe0nrW2zoHZHdVBVILmQInblO/0rV4Hbt5u9wCLKF+IjENIxLjqOf/ADFaMOFzyKLXZm1GoWLFKSfKN3g3gVxUZ7llcpGIubwgALEQYLEHYRO30oFazAYooLSsEgQwtTspMRlBy6Se4remrt6m1dZSzlbhxYsFORncMSBHJRsP5ee9cC/rm09m3cVuU2j5gJhS+SjF/wCYST7gHpFdmWHx4f8AzipSXzweajqJZsv5yaT+P9G7x+5bW0LhtlZYLKgIQ5lijKdiIyIYDpHTfzXxIXt6ZL1ppS42BPJkcQcTvA2kg+h5V3PHXvLon8w7PglkMFDeWjl1NyBGR3nH67zXm/HLwt+FLbYEXHv+Yu0RbCvxHqohh35xseS8UdnknFKX10TjqMifjjJuN+zla5btlrDZm4bolWAJgltgD1IJ/Jr6LYtOyBbpQ3HUAm7ORuWy2JBO6lSZJJ5Emd9+J4BYt2PDrV4jO+9zFS7Ei1mAsEQBsrDYjv2ivU+K62ygs2rhsvbdSbhnJleEAulmBH8wIB/oKtyZfHieSm/pcv7M9PJNQTr7D0+tum5GKtc4Cxy4D5lo8BBJM8IMj/OSYmi0iWbVvFv1S8BVbcMqwMFgHHHiBnqJrjv4Z5LeYHAt4NctXYbiKzwzO0956zvWrx68gRypxvtp8+LYEuGBRJjFpGQM8/SpY8kM0FOHKZW4SxycXwxfgdq1fa4q228sW7o80jISGm2ynoQkGNiams+HsQgWQ8Pmr8PyAGV2jke/aDzjct23pbFq2uwKLiifOSf8RwACxHF6ESD3ovD9e2p8y3fRZPGikQVWSOGfkOIf7+pmvJpccl1SNGPXZoS4bf6nlnUgwQR6GR+xqgPb9q9b474N5ls3FD+YFBI5llyYSR3x6j/LEdvIE+1cDLj2Ph2n0z1GnzrNDd0/aLxFWFoCfwGrn3qk00HFC01RelnUigKCM9qAoOw/pVi7NHNAUJ8gev3qja9aeSKAgU7GK8k91/epTI9TUpWBmz3M+tEHFCef53qAVNiGAiiApONGKQhoq4HYUCvRh6QF+UPWiFntUBowaBAm1HpWTwfxry9SjuQVFwoAx/TAYQQzQTMhfoG59L1t1icF5sN4PJZknYyflH2NP0V9XNsMRct6WcRAK3GLtjsN2kEc5gz611NLimtsoK77v0vr7ONrcylcJcUep+GfD2QapbmJVrpW2zmQVcZI0HmIIOw6ehjzXivgl7Rm/cV1u27yYFgT+m4G0DvsSD0ivSajxIZWgq2wckXMuWNhl41VBzIMxzEzBkHbk/E3xSE05F8guxCQAAQQ/OD2Cnf16V1JwcbyfBxsWTdJY31J8/8ASa9X0y2r+lJhwJgK2xVmbITLA4zM+m9c7TfEaau5ZYh1eziLAUqwNxYHErDEkiANtpMRXDs/GKozWmY3LF0SN8WRgAAskSqggER6bxIr0vwf8MWRYa+zZkvhZB4VzK82J58ufSOpNShmjlimgnieFtP/ACjs+MaPz5c2ReurlmpngcgqNl/9ogz377h4f4dp7/E1qw+ONy3Kq1uMCrqSZgZGI5yV2MV5vVeJ3dDrQzLlbDwTLFPMEqX3/m3Miev1rpeFaqzc1Wa5jToFZVBG14tJJX+ZS8Qs8JO3SKNVjzz2rE6pq/tBheOMW5fHB09Z4O9sC5ppW3CHBQMUJQbYj+RtjlO0tPesfxX4+tu3Zvvv5qEQVnE2Xtlwpj5W4RHuJFdrTa43VY4ouSvbWGYI2AO2BgDLIR6DflW/RaWzglsReXC4EyIjAqoe2QOfF2EcO9anKkZ1y7ZxfAviddQ5tm0GDbthvigQAz0CyJI7k7GTXG+I2uvexSxdcEkMcHhigbC3ZDDkImAes9ST31u2rTNaS1cRDmihFbkzr8gjbgMyP/T6Vn+LPjj+CZUxZ7zrmrXcSqKS65hV5twjhgD13NVZqjHj8UTwt77XP6nH8acNY0+plgQjWGEtlllmGYHdd2cfT6V0PhfxvL9NyGQ5IpOJYFhiqEk7ADcwI3n385ovGDc8P1iXjxQt0b7+c7qQV7njP786T4BfZnACEgjZRESeRme4n6GrYyU47f3yDTX5fvg+nWXfFkgo48q0ryIyCyGxUngI6E9fSK8RrdKbTlG2IjkZG4BB+xFen1eiusiEIj3EW2r5FlBILEwQOIiYIDA9/Xy+qv3Gut5wIdiW+UBQgIVdxwkxieHaCK4mq08MWNRhfH+Dtfw3VN5GpUr/ANih71YFVj+bVQHtXMs9CHvQ4elVV79zRYArag1cVMzV+Z6UAUVoY9KMP6VUiedAC/v+9SmfapQKzK/P61VEef1ovpU2RAirir29qhpAWKsPS8qmVADQagalg1DdjnTSvoTaXLOR4xbe7eVUPF07cgfbua7Pwx4Uzae4HeFdpRd4Q2ypdyMSQwyG2x+Y9KTa0Kahgbd3C6oBUEcyOnPoOu1cZfiy/l5JLAm4oJ5EMISQecFS095rvYGscVu4PNamLyye12fQdb4Mlxh5l+7+mUb/AAw3BxqpYLPffmcSNq8l8c/Cd5rrXkzeyitJyW4UFtyHMbYJJkfX2ruaEFilpUZ0TzLeym6gGJDXGji+ZjAJ2DSCN56mqmwzsyYIxNu4hVMHtrsbgXeH4wYOwHetmSPkW050JeN2j4odGDuMxB3MBgBtzjnz/OdfXv8App4jPh6KG4tPdL3FUSTbh+QgljuDG52NcHUjTWtS9h7CNZB4WXiYK24h4BLjcTPOaNLbeGatWszcS4qugAkvac7I5UTmGGO2xkcgYOTxvC7fRonPzKjtfFTWRFhldFJZ7rwv6guRgQxJGY3nbv22DwXwexbtIq3ywQMZOPFDjEACCBJmcunIUjV+P6O6jObhswCxt3AW5yQU5ztwgAkdABXzi34uwvE29kY7L0joG9e/erpZ1GmVxwuSa6PuHh/hq5OHvswE+Z5Y6gI64wSVnIjbmVPWvJfGPxx/DXksaNA+KBcnlyuYBwQDcNHM+sRtXmrHxvqNNdZbKqCADzJUSAQ2HKRPMn/asnhnhz3rkgl7txpLHeczuxnpkw42gb7BjVOTUOXEWOOFR5keqT4917SxNiysvJRfMY5FWxXiKllDAbwBEEzAPK8Rtu1xRdYNfZQgXiNwsDBJB+UEcsogAQoEE99fhW4obG7ZtajjXcNmptTiLbFphpUB2kgFYAmuV8H/AAu1rxAjWIV8hTckxiwWZcN/Mux3Xr9ao2ZJtKQ90Um0etf4Y09pXYlTfe0Dg6/JYgpis8mCBjPUr0ERu/7RbusfMsAHNFFyycHUtaBBZV5iY2M7nlBrz3inj7trUd1Vf5Qv82IJxZ53Mhj6bRzr1K6Qrfa4qstsW0vKV3kkARGUAbPtGwO3QVtzvHpsW6bpftFGNTyzqJ4pviPW6O69lrktbLCMcg3mZsGHCSQ5CEdeIetTVeNXNUwu3TwrwKQrKskvA3ABb5oI3BPKBv0/jLwvK8+oADWx5YYyWxcKAbeKy0cPdQD3mKxsghgSEOLJLqisAQTAza5cH/xC9eWwrk5pStxZqg0uUIW4DPv7/m1HUVMVX6r8rjhBhZZ1Uu2WU7Dn9FsjtXOmqZ6nS5fJjT9kmpQmlmz2NQNIwtQecKWbccxUVAetSoBuan8iqMd6rCKhA9KBE8v1qUOI7CroARc5mdt/z0q8j+fn+tJa8QT71FvD1H52qbKx2feoGpXmdoPt/tQ+YKAHTQlxSC8fn+/+9Ub/AOf80BZpXmNwBMSdgOkmr8K0du89xmKFUSGzLALkpGSBd2ZWgnpH3GC/fhSfT607w3VPpHdlzYMitcQIQzIw4o24YPX955btJKMZJtN8/By9fuknFOuDm3x5V1mQiFh1iWU/+wn+9J8Rsm7eN1QWzhmJbcMAN55SRHTp61fj75Mptqwlp4lICj5mIB779uVd/wAW0GNtcP8Axi0LswIORYEtxcMDtzrqZIqdr0cqEnGn7PZafxYaa1p7cOyeS124bZBlmVoMxz4WkbfNO8UnW625es23A8tjcDBGniVlA2aOZY2+Hf5hsAprzvgnxJ56LomVuFcbT2sUEEy7tLbyBEcp9a3X9HqL2mb+HvLZS0YLLl5wUNyzG5Bd2JUCdwJMRVGpjqJxi8DS55sWPwxk1lX6HUtaa3qkV9TbQMzXLIuIf1PM3K5COQxaFJIEn0ofGfhxns6azNo6i1mQpYcSqUJVWx4SSFAZgw3O3UcxtA+jt2vPNph5hwuKs3GVTM8RAxJgk7cwDE12vC9cbuquahwfLsIy2wI2CgEqkc2MHb6dq2vHcKl0Y3KpXE+T+IaBbmwyDYrseFjIWGKb5A7DIEzAJAy281ZUpdieu8HbY+mxrueI2r9sHMC7blsTBBUsxOwMMp2mOXpvXDuNk07+s8/v1965STR049Hbtadrt/G3uzlQJ/zQFG3WvrPhHwr/ANvsuWuWzdK8e5b9MCWyB3PIxHKesV4f/pTpfO8RtmNlRm5HmAAOR2617rxvxzPWIjqAFutgZAJQQAW7SQZHaK26XGr3MwahutoGm8UHls78NmGEPxM1tmyZfMmchuRMbECSd6750SstoElYLi02QLBGJFtYnl3nfYb1ydT4KgvC35mFpiblmQGtkHfGd8hiGI5EADpvWy3pvItKCxdn4mViCuIJZQjEjFco9sTtTlrMLzrAn+XxX1ffRHwSWLyNcF+L/DSXWRXUG5M27uGMlSR5btBhcRt161pvEouUEFEtjgBIPHE4rkQQpM9Ofaa0Wta7C2t0dRcuMCQqbmFkkyNxHMbb7xXP8bDWbzMoN206l7qh91UtHblJ27Q0VZPHHMlDIk/deiuORw5g69Gy74eGLqwGNxrlt8cVyUoWDEwIYbDKBM8+tfLdHqNS+TWk8tSrzgESUaSwDBjOzAb+gnavWfEfxndS9dsWtPcF2FDXTi4INsTiCYAIa39+U1wNL4VdvAZ277jLIK8ou0/pkIpLfKRtjEONiNubqpJtJejTii0Na04PFf8AMItkgDO6rXG2QAsMJJMkiZlhzO7fr99id4yAO4B2MHlPas13R4E8KuCLj4qSWfNEIUKrO1tV4SGYzJnnJG7TWlYCGmWKkTMN5fEVVOa+YRxAROMbRHPkrOjp8rxy4ElfSqFEVPrVZms56ME0o2evKm5elWfz8FMBUkdv6VXmdwR+elHFDjRYUVmO61Kkn1/aroCjnO+596FnpVx9z70prlWNFI1mFA1495pDXqS1+gDSdTQnUVla5S2uUxGs3vX/AEptrxi+oCAjaQCRPzgb8+fD19fWuYXrVo79sDjkDmY3yHOPvWvT5NrpujBq8W9WlYAt3boN1yWLsFUxtJJygRv1rvaX4jRkfTXGRWsgizcYbRALWiszvy+m3KK8/wCKfEzMf0lFtEEKOZ32DMeWXMA/1rjWp34jMzsQzGZJPD79SOfWtbz7XceTm+O1+R6rwfJNSkGDkFVlIgExty25/vXvtTee1Zuv5KecpW4wQKWBtsvHc2+VirEnnu3avjttlkFQCQQZLMSPUBNx/wDavoPgvx6tyz5GqFyAMTdtALjbG4QyTzI69Jq3DqF1Lgz5sbbTRuf4h/i3Je0Ddl0UZcKFgMYE7rIJaBJgbV6LRFrdtAFVbuxvBSHFtoyDSkhBHORvPevC+G6ZdX4gP4diyLcydsYVVLPjyBAJEgE7Cu/4p8Sg6gWbLratywLgiWY7OCSRkpMHY7mdzW9ST4XRjlB+jo2vGr7EobQfIkMChYEW2LEEYjElmcjY7V4LxXSpa1TMunOmV1BAuKQARzw7AyORjevoFnX3WZUsicGzuKhV2+UglDlPNvl57mvK6/xK9cvqmsskhCSodMXFssQtwwTJhf5eUHrNVPJi8njtbvj2WQjkUd3ob8E3Fs6u28BTcWBiQA6zzO23pPPeKv408PZdWCBDF81BUnikcSnkF22G0e5roXvAktNbCqxt3DaNj5eLihy4EEQD09CeZrq+IOHa7ZW7slxgVIGarjJxLbAAkiDMxz6VbFJMrlL2VrPFbdyzYvXGbF0uWGIbES8EKQCBsuW534TReH2AAZfhRktBlYqbduBLJJ2lhEDmGHrXOPwk9xEtkZEMAznILBUYlV2VDuokA8iN5mulbsWrOmaxaZWclWvAmIAuKpRI/mJEAzRsiuuyLm2VqfGAwwwmwgi4pztsdyDdWTJTYGB2PPeM3iHxbe0l5rV1bd23Cslx0KBlZJWSuQEFSOQEiZUV0LGmksbc5HKwtsNvaAQEusniBJUkdQwia8v8U+IW3vxbCOtlBbe8hYOo4pY2zwvbCsQYBB7iRWTVTUY/jwyeKLfYjxpfOv3L17DMhdmNzyhiEAt4gqUbgubN83QxBq9Hp+JlFo5QwIXTAcWMNibjnkS+8bEyOsFohIKhgsCVk5oqXCAGUNzsuSQyfMh36MK1W9ACAGUHYrbDFlwuIvHpmudoCsgE8wJ3rjTk3yb8ceaC1emGJGCIGkEG/ZsiP1SARbRWjmCvXYbbVgssklQULKNsBNtQQyBBO7EB3af3MmNDGAALdnaJOLMW4Cu5dmEQ0xAEgHpS71wsZaZiNlVRt6IAJ35nf6VRvOpj0Utyb4ReXp9qjXB3+9I9mNVcv48yKrOwPwHofY0JtilJcB/tRT60AEy0JEVUn0qw/uKAJn+bVKvP1FSgZ5+625rM7Ud25ufekO1XGcB2pTNVtQE0CKJocqhoTQBDcqi1AxoakRYq5akxufUc9+Xp1NaEswBLeqja43ONkHCOXUnpSwd9wD71t0skCGNsENOELwKQdyIJJxuQCdyBFT3HNy4nHkTdWBvwx/8A0h36H/xjZPcjrzrO2oU78TY9XhUUHtbG09gDuRXSvaGYEBTw5bGA9wcFtuCOFFyPeSRvSvIyIjaZKhuQECbjkiCTG3OT05AyToz0el/6Z+Oqh1Fu7w+ZaYrjgsDEzwgcMyI3FdXwBJ1DNqVzuNaXjhSbYY4q24gQN564GOdfPF0uDhxLSQeoZxO8nmAd/tFfW9X4d5i3rtkI+WlsvZ4mHDMMp5zybafTrXX0uVONGHUY6d/JpTw69b8/y1JLKfKuqSxJhVbGDMmWIBBHCT2nmeMaZTcRbvmZi0+QHA03ASAvQsWa6SBty251ufRX7BBt6hG3H6agkW7dxCTHXYqJ6kQdpq7l6xeJutdCXGVHbJhkBliInYCOwEHkaP5TF5fN1Lnn5vin9EP5jJs8fa/4Dr762l0qhQ15LH6RgleNwoLcoIIPXr2rxXxxbazrXNu5DCwr3CDB8wNLA85kkE9DJ717PxHxmzpQ12476jUWU2UZMFuSq22uEQFRywMnuSOYrxXxAzNcv3buIdbSI4Uss3tS7OUVGWTAusCvLhJmecNVlSSjFhhi29zMut+JNU4CtfuYFUcqDgG2UHZRvuvttPpXft+PvatP5tsXgrMByYkECLgMHkO3L7VwddpP1GQENjp7KcO/G+NzDYCCC7CNjwnnFdzxfRKovFsx/wDl7MkBwbSMLlwAkFQGYbFY3G4iawLPOLtMnKCfaM/ifx3qiJtIi6dsXPlyWJCYsLjCCkhXJAj+biI3q/DcLgtstwEqFS1ckZW2Hy2ry8nsnFlDHYBd/wDLWE6PFiwbBmEgqVFq+smYEcJYFOGRyMjeR1NJpltF3UBVJP8AFWCw2J5lVYGUkyp3KnnGxNWTK5ctmiGNNfB1NFYNsJCYkZlLZaRkFx1GlAg7OoyUqvN+ZkVtuWeBcC0shCvzcYINRp2LFmOQQOkjH5TNVobborEfq+W4T+Zlf+Heybd0lWIJ8u+645RERvzLT2EDW1VgUV9MMhEFfPv25JCx8hxImDv6xUyyKpmS9fBhthmoeOxacl3JOzBhuZ2pJIPamPIt2+Wwcb7/AONd59tyazn2BrM+z0GB3jTJ5NAdPUY+4/OlD5nrQXleX2odutF5tQMKYAhe1DvRFR/xVQaAJ9KlTE+lVTA81e5n3NZnp9wGT13NKY1aZxBag8ynMtKZaBAk0LVRFVTEUTQGmVRWmIWRW/QAELI5h7fUgyG5we9wfRSd96xFaPTHeO/LtkOXt1E+oplGaNxOizcttyiOYUn/AAmtNK7fziCd9z16jZvF1IMsScrhMwYOKm4SOECQeZmelLdidwMjM4glWkxJHXcj5ejA7VQvDIA+bcYH5H2EiIBjc9RtHSIimYaNACxkWgQZIENcMAeWgA5QRzgECSOQr1vwv8XogtW9WihUYNp3Ak2BJ5CGbmsSeg6868zprJz4sXuQYXklpQJJbpAEnHuOIdDsSyIy4nyJCyDlefkWiZ8oR3EnbbfGWPK8btEMkYyW1n0LX/HejCSz3bgKI4TyschmyqVJAmRJJB6fSvFeNuLuoZ3C5KzK6ICZ0hVcLtsqxDlVkwD/ADTMDbDpW4vJDq9y2zBCzYo4YnzbDOYJU7lSSokvG7g0dzVFT5bhiLfyIzi3fsgEbWrh2ZeI8PI7nEc6snqJTVPopWmUGLsuwxxNu5gEFwca2zhlgdSGxk8wN+h35y5sXwJLmzbuG7cOwa9fYSFAO2wJid/nYhQYCNTcLKCfMuECFN9lxXcSVKvLmQ8CDG1MS8VIYEswHBcuDBFXiI8tOplZBgAE7jkazuTLtqRu0wPmm7eOT5tq7wOJBP8A+vamC3E7rwNAhh7jTeugKliZuWgzXAGbIXnDM5VYxKhQqus/yGKw6ZwigwcZlQRxXXUHjaeSAkbGT+p/N0HTCSMy5icWWM1Y7yORYdCJGzEg9DFzJx0WTJFziuDpWrfNItzcYNhONu9/lu2mmbbbHaQBMRO1dHw1IYIpZiqwqhxbv2kaQ/lswwZCWgzJPQL0RlkP1PLNsnEvGWndiylmIQB9M0EAkCWjcDc10btv9KXxe1IgXpvIpwkBb1kEyVVRBxjICDuaCrpUzFo75ttbUyMnR1UjFigCljimKW0NxE/UBBIBJMLTziRaAIgtaLPACqmnVTccERC53n3gSVWCSZpWhcQRbx2EMLYe3ayCx5l+7d/wyHucA2IEECnhTAyyZTBBYcVwW9grTvbs5ABUE/I881IfoeNOT45MutckINlISWU5bNcZrhHEBj842Gw7mshNab2lfcghiSSeUkkyT06zWdxB4gVPfcCqHy7PQYoqEFEH2oH9v9ajnuPqI/4NDPUb/wCnv2oLBVz0H2orN2RuINGzzz/P96pk+opiKa53qhcHtVD9qF0iD0/pTAZ5h9PvUpQT1FSgZwribn3pbDvWhzuaFkqwzmRkpbKa1lKWbdAjIarCtDJ3FD5VMBBSqNunG2alMRnK0DLWuKHyxQIXmGAkiZ3kGDtzmeEmAD7A1stBox/WKnnABOI5gP29fesZtfkU2zqGTcBT2lQfbnz+tMx5MDbuJ1dLbkQVH+Y2w20qf/JqHnYZNykdfl2Jza3x4iVtsJIh7ijEnaAimBioXbYCZIMiK5eq1txlxLcMziAFWQImAAJgc6wo0GhL5HiwKMrlydG21dC34hcxC5FlUQqsA6gDcAK4IX6RXLtNWu0aizqbIz/qVm5dQJk27RmZ4Y5kHaCI5QO0+1MsPiZVVBkwYlhMdTt07d6zWzWq0KrbJx0uL+00WlkydyeZO5Mbbn2roaa3Wawtb7NVM3xSSpGqzagypKtIMiNyplc1Mq4B3hgafZyViyK9tzEtYu+WCBB3tsrAbgbAxuduQpdqtloVJSaMep0uLJzJc/QfnMcci5xg/rOtzEgRwoFCSJMMcukRFW4kk9SZJ7k9SapmoCfwUnJvsyYsEMX9IeB70DHbf8/0qsvWpmaRaLZVO0D6bf0/2pDeHCZViP3/AL1pLelVgPzemIwXdC0mII7D+9IKkbEHf8muoV+tUze9SsdnJKn70OQiJrqMinmB9Nv6VnueGr0JHpz/AL00FmPyj6ftUpp8Lb/N/WrphaOHcTc/Wgxpx5n3NTGplQg0JStBSgNugVCTaoPJp5WixoCjL5VV5dbcfSrwFAGApSmUdq6L6cGlHSjpvTsVGZbPuP3q2sVpW3VvZnuKLCjnvppFZLvh5PKu2umPuK0Lo55fajdQtp5ZVK8612Xmu/8A9rB5ikP8MTupIotMti3EyWjWyzUteAXQfmBHrsfuOdb7Pglzsv3/ALVUzVDKirJrfYFFpvBz1YD2FdSxoVX37zVZa88V0BpdOT6CtuEDltRT9f2NCX9x7/2pmWc3J8ge1LK+gpr0AWghYv7/AFqmntRwff8AO1AT7igdgZVVMiecH9qBlHrTEV9f3qGaEof+KoMaYFkjqKCastQkigC9/wANSgwHf+tSmBw7lnc+9AUitjD0osRTsrMMVeE1qNn6UDWDRYxPlUPlVoWmYUDoyqlM8kGn+TVhaAozjSjoaP8Age1aBZBpiqRRYqMf8J3qv4Ough70ZtUrA5o01Ms6bpy7Vs8qmWlmiyQpLPQ86cqRzp6wdiKLAj1H7iogAgkU1UqhbB5Ve450hh59/wB6Yp7GlgzRrSGMy7irDT/elMYqZA0xBuv4KWoPv+xq1JFTzO4oEymbvP1H4aon6/vRk/hoSn0oAH60ONGVPoaoGO/9RUhCj7VA09fvTDHef2NLdKYAtaHb7UHldj96MpUBNOgsTi3p96lNmpQG45p5n3pV5Y3FSpSIjrR2oyoqVKQAlB2pac6lSgkh0VMaqpQMgp9upUoBhA1ZNVUpCCigcb/WpUoJI0WtxTLPM/nWpUoIl6gbTTNOZ51VSkP0BfQA7d/9aK201dSkS9BRUKCqqUxAtTFNSpQJg3RQq1SpQAbChBqVKZEq4g7UkmKlSpIZd1YiOtQVKlAiiaqpUqRA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QSEBQUExQUFRUUFBcVFBgXGBcXGBcUFBUVFxcUFRgaHCYfFxwkGRUVHy8gJCcpLCwsFR4xNTAqNSYrLCkBCQoKDgwOGg8PGikcHiQtLCwsKSkqLCkpMzUpLCwpKSopLCwsKSksLCosKSktLCwsKiwpLCkvLCkpKSwpKSwsLP/AABEIAMMBAgMBIgACEQEDEQH/xAAbAAACAwEBAQAAAAAAAAAAAAACAwABBAUGB//EAD0QAAIBAwIEBAUCBAUDBAMAAAECEQADEgQhIjFBUQUTYXEGMoGR8COhFEKx4UNSwdHxBxUzYnKCkiREU//EABoBAAIDAQEAAAAAAAAAAAAAAAABAgMEBQb/xAArEQACAgEEAgIBAgcBAAAAAAAAAQIRAwQSITETQVFhInHwBRQyUpGx0SP/2gAMAwEAAhEDEQA/APJFTJ3POiAP4TRsu596vGue2degQW/DVgt3ogtEBSsKByPVj+9ELpjr9zRgUYpWOhS3j3P70wXD3pgQdqo2x2pWOiC4aIXD3/c1Xke9X5EdTQFBrcPc/vR5nufvSxbP5NWLR9KQxgY96vP1P70Atk0QtHvSAsXD3q8zSwvrVgUANDmo133pdVlRQDA89ah9z96AJUiihhEHuaGT3/rUmoWooC8j3/erDH1qg1WKAIfc/vVL7/vR0S1JEWQ2zHOtFlyBz/elx7UQNWp8FbRd1/U1kee/7012pTGoMmkKc+9IYkHafuae1AQKjY6FeYfyalMxFVRY6M7LufeqmmGJNWE9aYigtF5fp/SoFNGGpAVj+bVYWrwmrC+lIZMaMLVRv6UYikBAKsLRAiiDCgZQooqxFEIpAUBRioEq8aBlEVfkA/2q7a9ftTZ70EWIOlHc0P8ACetdDTaYPc8uVV4kKdiQRI+/L3IHWs3/AHi5YumxjPm3LeHHsGABFxd9zBiCRvHba56bPVqNmWWsxR4TtiP4Uk959qK7pWQ4sjA9iI58v2r3eq8IS4jLgpYqWLOkEuGMZKuzwZBjqBE1whbz091dyLapdtSciiu0MjExz+Y7Hp2rbLQ1jcr5MOL+KeTIo7aTPNn2qgK1kUJX0/aubZ2TME9Ksr9KebQqeWO5osBEetXFO8n1/aq8j2/pUk0IEe1WWogh7H7iofr9qlaFQljSjTHj8FA0UhiyaWVphXtVhT3qLGIwqU/H1H2FXSoZnKGT71Ma0Na3PuasWR6/1ptkaM4X3ogKd5Xt/Sp5R7f60rAALVgVI9/z3oxRYyBPQ1YWiU0YFAA+VNCbJp4T8FGlsnYSfoTQrfQroxiR0ptlcmCggFjAkgSe0nrW2zoHZHdVBVILmQInblO/0rV4Hbt5u9wCLKF+IjENIxLjqOf/ADFaMOFzyKLXZm1GoWLFKSfKN3g3gVxUZ7llcpGIubwgALEQYLEHYRO30oFazAYooLSsEgQwtTspMRlBy6Se4remrt6m1dZSzlbhxYsFORncMSBHJRsP5ee9cC/rm09m3cVuU2j5gJhS+SjF/wCYST7gHpFdmWHx4f8AzipSXzweajqJZsv5yaT+P9G7x+5bW0LhtlZYLKgIQ5lijKdiIyIYDpHTfzXxIXt6ZL1ppS42BPJkcQcTvA2kg+h5V3PHXvLon8w7PglkMFDeWjl1NyBGR3nH67zXm/HLwt+FLbYEXHv+Yu0RbCvxHqohh35xseS8UdnknFKX10TjqMifjjJuN+zla5btlrDZm4bolWAJgltgD1IJ/Jr6LYtOyBbpQ3HUAm7ORuWy2JBO6lSZJJ5Emd9+J4BYt2PDrV4jO+9zFS7Ei1mAsEQBsrDYjv2ivU+K62ygs2rhsvbdSbhnJleEAulmBH8wIB/oKtyZfHieSm/pcv7M9PJNQTr7D0+tum5GKtc4Cxy4D5lo8BBJM8IMj/OSYmi0iWbVvFv1S8BVbcMqwMFgHHHiBnqJrjv4Z5LeYHAt4NctXYbiKzwzO0956zvWrx68gRypxvtp8+LYEuGBRJjFpGQM8/SpY8kM0FOHKZW4SxycXwxfgdq1fa4q228sW7o80jISGm2ynoQkGNiams+HsQgWQ8Pmr8PyAGV2jke/aDzjct23pbFq2uwKLiifOSf8RwACxHF6ESD3ovD9e2p8y3fRZPGikQVWSOGfkOIf7+pmvJpccl1SNGPXZoS4bf6nlnUgwQR6GR+xqgPb9q9b474N5ls3FD+YFBI5llyYSR3x6j/LEdvIE+1cDLj2Ph2n0z1GnzrNDd0/aLxFWFoCfwGrn3qk00HFC01RelnUigKCM9qAoOw/pVi7NHNAUJ8gev3qja9aeSKAgU7GK8k91/epTI9TUpWBmz3M+tEHFCef53qAVNiGAiiApONGKQhoq4HYUCvRh6QF+UPWiFntUBowaBAm1HpWTwfxry9SjuQVFwoAx/TAYQQzQTMhfoG59L1t1icF5sN4PJZknYyflH2NP0V9XNsMRct6WcRAK3GLtjsN2kEc5gz611NLimtsoK77v0vr7ONrcylcJcUep+GfD2QapbmJVrpW2zmQVcZI0HmIIOw6ehjzXivgl7Rm/cV1u27yYFgT+m4G0DvsSD0ivSajxIZWgq2wckXMuWNhl41VBzIMxzEzBkHbk/E3xSE05F8guxCQAAQQ/OD2Cnf16V1JwcbyfBxsWTdJY31J8/8ASa9X0y2r+lJhwJgK2xVmbITLA4zM+m9c7TfEaau5ZYh1eziLAUqwNxYHErDEkiANtpMRXDs/GKozWmY3LF0SN8WRgAAskSqggER6bxIr0vwf8MWRYa+zZkvhZB4VzK82J58ufSOpNShmjlimgnieFtP/ACjs+MaPz5c2ReurlmpngcgqNl/9ogz377h4f4dp7/E1qw+ONy3Kq1uMCrqSZgZGI5yV2MV5vVeJ3dDrQzLlbDwTLFPMEqX3/m3Miev1rpeFaqzc1Wa5jToFZVBG14tJJX+ZS8Qs8JO3SKNVjzz2rE6pq/tBheOMW5fHB09Z4O9sC5ppW3CHBQMUJQbYj+RtjlO0tPesfxX4+tu3Zvvv5qEQVnE2Xtlwpj5W4RHuJFdrTa43VY4ouSvbWGYI2AO2BgDLIR6DflW/RaWzglsReXC4EyIjAqoe2QOfF2EcO9anKkZ1y7ZxfAviddQ5tm0GDbthvigQAz0CyJI7k7GTXG+I2uvexSxdcEkMcHhigbC3ZDDkImAes9ST31u2rTNaS1cRDmihFbkzr8gjbgMyP/T6Vn+LPjj+CZUxZ7zrmrXcSqKS65hV5twjhgD13NVZqjHj8UTwt77XP6nH8acNY0+plgQjWGEtlllmGYHdd2cfT6V0PhfxvL9NyGQ5IpOJYFhiqEk7ADcwI3n385ovGDc8P1iXjxQt0b7+c7qQV7njP786T4BfZnACEgjZRESeRme4n6GrYyU47f3yDTX5fvg+nWXfFkgo48q0ryIyCyGxUngI6E9fSK8RrdKbTlG2IjkZG4BB+xFen1eiusiEIj3EW2r5FlBILEwQOIiYIDA9/Xy+qv3Gut5wIdiW+UBQgIVdxwkxieHaCK4mq08MWNRhfH+Dtfw3VN5GpUr/ANih71YFVj+bVQHtXMs9CHvQ4elVV79zRYArag1cVMzV+Z6UAUVoY9KMP6VUiedAC/v+9SmfapQKzK/P61VEef1ovpU2RAirir29qhpAWKsPS8qmVADQagalg1DdjnTSvoTaXLOR4xbe7eVUPF07cgfbua7Pwx4Uzae4HeFdpRd4Q2ypdyMSQwyG2x+Y9KTa0Kahgbd3C6oBUEcyOnPoOu1cZfiy/l5JLAm4oJ5EMISQecFS095rvYGscVu4PNamLyye12fQdb4Mlxh5l+7+mUb/AAw3BxqpYLPffmcSNq8l8c/Cd5rrXkzeyitJyW4UFtyHMbYJJkfX2ruaEFilpUZ0TzLeym6gGJDXGji+ZjAJ2DSCN56mqmwzsyYIxNu4hVMHtrsbgXeH4wYOwHetmSPkW050JeN2j4odGDuMxB3MBgBtzjnz/OdfXv8App4jPh6KG4tPdL3FUSTbh+QgljuDG52NcHUjTWtS9h7CNZB4WXiYK24h4BLjcTPOaNLbeGatWszcS4qugAkvac7I5UTmGGO2xkcgYOTxvC7fRonPzKjtfFTWRFhldFJZ7rwv6guRgQxJGY3nbv22DwXwexbtIq3ywQMZOPFDjEACCBJmcunIUjV+P6O6jObhswCxt3AW5yQU5ztwgAkdABXzi34uwvE29kY7L0joG9e/erpZ1GmVxwuSa6PuHh/hq5OHvswE+Z5Y6gI64wSVnIjbmVPWvJfGPxx/DXksaNA+KBcnlyuYBwQDcNHM+sRtXmrHxvqNNdZbKqCADzJUSAQ2HKRPMn/asnhnhz3rkgl7txpLHeczuxnpkw42gb7BjVOTUOXEWOOFR5keqT4917SxNiysvJRfMY5FWxXiKllDAbwBEEzAPK8Rtu1xRdYNfZQgXiNwsDBJB+UEcsogAQoEE99fhW4obG7ZtajjXcNmptTiLbFphpUB2kgFYAmuV8H/AAu1rxAjWIV8hTckxiwWZcN/Mux3Xr9ao2ZJtKQ90Um0etf4Y09pXYlTfe0Dg6/JYgpis8mCBjPUr0ERu/7RbusfMsAHNFFyycHUtaBBZV5iY2M7nlBrz3inj7trUd1Vf5Qv82IJxZ53Mhj6bRzr1K6Qrfa4qstsW0vKV3kkARGUAbPtGwO3QVtzvHpsW6bpftFGNTyzqJ4pviPW6O69lrktbLCMcg3mZsGHCSQ5CEdeIetTVeNXNUwu3TwrwKQrKskvA3ABb5oI3BPKBv0/jLwvK8+oADWx5YYyWxcKAbeKy0cPdQD3mKxsghgSEOLJLqisAQTAza5cH/xC9eWwrk5pStxZqg0uUIW4DPv7/m1HUVMVX6r8rjhBhZZ1Uu2WU7Dn9FsjtXOmqZ6nS5fJjT9kmpQmlmz2NQNIwtQecKWbccxUVAetSoBuan8iqMd6rCKhA9KBE8v1qUOI7CroARc5mdt/z0q8j+fn+tJa8QT71FvD1H52qbKx2feoGpXmdoPt/tQ+YKAHTQlxSC8fn+/+9Ub/AOf80BZpXmNwBMSdgOkmr8K0du89xmKFUSGzLALkpGSBd2ZWgnpH3GC/fhSfT607w3VPpHdlzYMitcQIQzIw4o24YPX955btJKMZJtN8/By9fuknFOuDm3x5V1mQiFh1iWU/+wn+9J8Rsm7eN1QWzhmJbcMAN55SRHTp61fj75Mptqwlp4lICj5mIB779uVd/wAW0GNtcP8Axi0LswIORYEtxcMDtzrqZIqdr0cqEnGn7PZafxYaa1p7cOyeS124bZBlmVoMxz4WkbfNO8UnW625es23A8tjcDBGniVlA2aOZY2+Hf5hsAprzvgnxJ56LomVuFcbT2sUEEy7tLbyBEcp9a3X9HqL2mb+HvLZS0YLLl5wUNyzG5Bd2JUCdwJMRVGpjqJxi8DS55sWPwxk1lX6HUtaa3qkV9TbQMzXLIuIf1PM3K5COQxaFJIEn0ofGfhxns6azNo6i1mQpYcSqUJVWx4SSFAZgw3O3UcxtA+jt2vPNph5hwuKs3GVTM8RAxJgk7cwDE12vC9cbuquahwfLsIy2wI2CgEqkc2MHb6dq2vHcKl0Y3KpXE+T+IaBbmwyDYrseFjIWGKb5A7DIEzAJAy281ZUpdieu8HbY+mxrueI2r9sHMC7blsTBBUsxOwMMp2mOXpvXDuNk07+s8/v1965STR049Hbtadrt/G3uzlQJ/zQFG3WvrPhHwr/ANvsuWuWzdK8e5b9MCWyB3PIxHKesV4f/pTpfO8RtmNlRm5HmAAOR2617rxvxzPWIjqAFutgZAJQQAW7SQZHaK26XGr3MwahutoGm8UHls78NmGEPxM1tmyZfMmchuRMbECSd6750SstoElYLi02QLBGJFtYnl3nfYb1ydT4KgvC35mFpiblmQGtkHfGd8hiGI5EADpvWy3pvItKCxdn4mViCuIJZQjEjFco9sTtTlrMLzrAn+XxX1ffRHwSWLyNcF+L/DSXWRXUG5M27uGMlSR5btBhcRt161pvEouUEFEtjgBIPHE4rkQQpM9Ofaa0Wta7C2t0dRcuMCQqbmFkkyNxHMbb7xXP8bDWbzMoN206l7qh91UtHblJ27Q0VZPHHMlDIk/deiuORw5g69Gy74eGLqwGNxrlt8cVyUoWDEwIYbDKBM8+tfLdHqNS+TWk8tSrzgESUaSwDBjOzAb+gnavWfEfxndS9dsWtPcF2FDXTi4INsTiCYAIa39+U1wNL4VdvAZ277jLIK8ou0/pkIpLfKRtjEONiNubqpJtJejTii0Na04PFf8AMItkgDO6rXG2QAsMJJMkiZlhzO7fr99id4yAO4B2MHlPas13R4E8KuCLj4qSWfNEIUKrO1tV4SGYzJnnJG7TWlYCGmWKkTMN5fEVVOa+YRxAROMbRHPkrOjp8rxy4ElfSqFEVPrVZms56ME0o2evKm5elWfz8FMBUkdv6VXmdwR+elHFDjRYUVmO61Kkn1/aroCjnO+596FnpVx9z70prlWNFI1mFA1495pDXqS1+gDSdTQnUVla5S2uUxGs3vX/AEptrxi+oCAjaQCRPzgb8+fD19fWuYXrVo79sDjkDmY3yHOPvWvT5NrpujBq8W9WlYAt3boN1yWLsFUxtJJygRv1rvaX4jRkfTXGRWsgizcYbRALWiszvy+m3KK8/wCKfEzMf0lFtEEKOZ32DMeWXMA/1rjWp34jMzsQzGZJPD79SOfWtbz7XceTm+O1+R6rwfJNSkGDkFVlIgExty25/vXvtTee1Zuv5KecpW4wQKWBtsvHc2+VirEnnu3avjttlkFQCQQZLMSPUBNx/wDavoPgvx6tyz5GqFyAMTdtALjbG4QyTzI69Jq3DqF1Lgz5sbbTRuf4h/i3Je0Ddl0UZcKFgMYE7rIJaBJgbV6LRFrdtAFVbuxvBSHFtoyDSkhBHORvPevC+G6ZdX4gP4diyLcydsYVVLPjyBAJEgE7Cu/4p8Sg6gWbLratywLgiWY7OCSRkpMHY7mdzW9ST4XRjlB+jo2vGr7EobQfIkMChYEW2LEEYjElmcjY7V4LxXSpa1TMunOmV1BAuKQARzw7AyORjevoFnX3WZUsicGzuKhV2+UglDlPNvl57mvK6/xK9cvqmsskhCSodMXFssQtwwTJhf5eUHrNVPJi8njtbvj2WQjkUd3ob8E3Fs6u28BTcWBiQA6zzO23pPPeKv408PZdWCBDF81BUnikcSnkF22G0e5roXvAktNbCqxt3DaNj5eLihy4EEQD09CeZrq+IOHa7ZW7slxgVIGarjJxLbAAkiDMxz6VbFJMrlL2VrPFbdyzYvXGbF0uWGIbES8EKQCBsuW534TReH2AAZfhRktBlYqbduBLJJ2lhEDmGHrXOPwk9xEtkZEMAznILBUYlV2VDuokA8iN5mulbsWrOmaxaZWclWvAmIAuKpRI/mJEAzRsiuuyLm2VqfGAwwwmwgi4pztsdyDdWTJTYGB2PPeM3iHxbe0l5rV1bd23Cslx0KBlZJWSuQEFSOQEiZUV0LGmksbc5HKwtsNvaAQEusniBJUkdQwia8v8U+IW3vxbCOtlBbe8hYOo4pY2zwvbCsQYBB7iRWTVTUY/jwyeKLfYjxpfOv3L17DMhdmNzyhiEAt4gqUbgubN83QxBq9Hp+JlFo5QwIXTAcWMNibjnkS+8bEyOsFohIKhgsCVk5oqXCAGUNzsuSQyfMh36MK1W9ACAGUHYrbDFlwuIvHpmudoCsgE8wJ3rjTk3yb8ceaC1emGJGCIGkEG/ZsiP1SARbRWjmCvXYbbVgssklQULKNsBNtQQyBBO7EB3af3MmNDGAALdnaJOLMW4Cu5dmEQ0xAEgHpS71wsZaZiNlVRt6IAJ35nf6VRvOpj0Utyb4ReXp9qjXB3+9I9mNVcv48yKrOwPwHofY0JtilJcB/tRT60AEy0JEVUn0qw/uKAJn+bVKvP1FSgZ5+625rM7Ud25ufekO1XGcB2pTNVtQE0CKJocqhoTQBDcqi1AxoakRYq5akxufUc9+Xp1NaEswBLeqja43ONkHCOXUnpSwd9wD71t0skCGNsENOELwKQdyIJJxuQCdyBFT3HNy4nHkTdWBvwx/8A0h36H/xjZPcjrzrO2oU78TY9XhUUHtbG09gDuRXSvaGYEBTw5bGA9wcFtuCOFFyPeSRvSvIyIjaZKhuQECbjkiCTG3OT05AyToz0el/6Z+Oqh1Fu7w+ZaYrjgsDEzwgcMyI3FdXwBJ1DNqVzuNaXjhSbYY4q24gQN564GOdfPF0uDhxLSQeoZxO8nmAd/tFfW9X4d5i3rtkI+WlsvZ4mHDMMp5zybafTrXX0uVONGHUY6d/JpTw69b8/y1JLKfKuqSxJhVbGDMmWIBBHCT2nmeMaZTcRbvmZi0+QHA03ASAvQsWa6SBty251ufRX7BBt6hG3H6agkW7dxCTHXYqJ6kQdpq7l6xeJutdCXGVHbJhkBliInYCOwEHkaP5TF5fN1Lnn5vin9EP5jJs8fa/4Dr762l0qhQ15LH6RgleNwoLcoIIPXr2rxXxxbazrXNu5DCwr3CDB8wNLA85kkE9DJ717PxHxmzpQ12476jUWU2UZMFuSq22uEQFRywMnuSOYrxXxAzNcv3buIdbSI4Uss3tS7OUVGWTAusCvLhJmecNVlSSjFhhi29zMut+JNU4CtfuYFUcqDgG2UHZRvuvttPpXft+PvatP5tsXgrMByYkECLgMHkO3L7VwddpP1GQENjp7KcO/G+NzDYCCC7CNjwnnFdzxfRKovFsx/wDl7MkBwbSMLlwAkFQGYbFY3G4iawLPOLtMnKCfaM/ifx3qiJtIi6dsXPlyWJCYsLjCCkhXJAj+biI3q/DcLgtstwEqFS1ckZW2Hy2ry8nsnFlDHYBd/wDLWE6PFiwbBmEgqVFq+smYEcJYFOGRyMjeR1NJpltF3UBVJP8AFWCw2J5lVYGUkyp3KnnGxNWTK5ctmiGNNfB1NFYNsJCYkZlLZaRkFx1GlAg7OoyUqvN+ZkVtuWeBcC0shCvzcYINRp2LFmOQQOkjH5TNVobborEfq+W4T+Zlf+Heybd0lWIJ8u+645RERvzLT2EDW1VgUV9MMhEFfPv25JCx8hxImDv6xUyyKpmS9fBhthmoeOxacl3JOzBhuZ2pJIPamPIt2+Wwcb7/AONd59tyazn2BrM+z0GB3jTJ5NAdPUY+4/OlD5nrQXleX2odutF5tQMKYAhe1DvRFR/xVQaAJ9KlTE+lVTA81e5n3NZnp9wGT13NKY1aZxBag8ynMtKZaBAk0LVRFVTEUTQGmVRWmIWRW/QAELI5h7fUgyG5we9wfRSd96xFaPTHeO/LtkOXt1E+oplGaNxOizcttyiOYUn/AAmtNK7fziCd9z16jZvF1IMsScrhMwYOKm4SOECQeZmelLdidwMjM4glWkxJHXcj5ejA7VQvDIA+bcYH5H2EiIBjc9RtHSIimYaNACxkWgQZIENcMAeWgA5QRzgECSOQr1vwv8XogtW9WihUYNp3Ak2BJ5CGbmsSeg6868zprJz4sXuQYXklpQJJbpAEnHuOIdDsSyIy4nyJCyDlefkWiZ8oR3EnbbfGWPK8btEMkYyW1n0LX/HejCSz3bgKI4TyschmyqVJAmRJJB6fSvFeNuLuoZ3C5KzK6ICZ0hVcLtsqxDlVkwD/ADTMDbDpW4vJDq9y2zBCzYo4YnzbDOYJU7lSSokvG7g0dzVFT5bhiLfyIzi3fsgEbWrh2ZeI8PI7nEc6snqJTVPopWmUGLsuwxxNu5gEFwca2zhlgdSGxk8wN+h35y5sXwJLmzbuG7cOwa9fYSFAO2wJid/nYhQYCNTcLKCfMuECFN9lxXcSVKvLmQ8CDG1MS8VIYEswHBcuDBFXiI8tOplZBgAE7jkazuTLtqRu0wPmm7eOT5tq7wOJBP8A+vamC3E7rwNAhh7jTeugKliZuWgzXAGbIXnDM5VYxKhQqus/yGKw6ZwigwcZlQRxXXUHjaeSAkbGT+p/N0HTCSMy5icWWM1Y7yORYdCJGzEg9DFzJx0WTJFziuDpWrfNItzcYNhONu9/lu2mmbbbHaQBMRO1dHw1IYIpZiqwqhxbv2kaQ/lswwZCWgzJPQL0RlkP1PLNsnEvGWndiylmIQB9M0EAkCWjcDc10btv9KXxe1IgXpvIpwkBb1kEyVVRBxjICDuaCrpUzFo75ttbUyMnR1UjFigCljimKW0NxE/UBBIBJMLTziRaAIgtaLPACqmnVTccERC53n3gSVWCSZpWhcQRbx2EMLYe3ayCx5l+7d/wyHucA2IEECnhTAyyZTBBYcVwW9grTvbs5ABUE/I881IfoeNOT45MutckINlISWU5bNcZrhHEBj842Gw7mshNab2lfcghiSSeUkkyT06zWdxB4gVPfcCqHy7PQYoqEFEH2oH9v9ajnuPqI/4NDPUb/wCnv2oLBVz0H2orN2RuINGzzz/P96pk+opiKa53qhcHtVD9qF0iD0/pTAZ5h9PvUpQT1FSgZwribn3pbDvWhzuaFkqwzmRkpbKa1lKWbdAjIarCtDJ3FD5VMBBSqNunG2alMRnK0DLWuKHyxQIXmGAkiZ3kGDtzmeEmAD7A1stBox/WKnnABOI5gP29fesZtfkU2zqGTcBT2lQfbnz+tMx5MDbuJ1dLbkQVH+Y2w20qf/JqHnYZNykdfl2Jza3x4iVtsJIh7ijEnaAimBioXbYCZIMiK5eq1txlxLcMziAFWQImAAJgc6wo0GhL5HiwKMrlydG21dC34hcxC5FlUQqsA6gDcAK4IX6RXLtNWu0aizqbIz/qVm5dQJk27RmZ4Y5kHaCI5QO0+1MsPiZVVBkwYlhMdTt07d6zWzWq0KrbJx0uL+00WlkydyeZO5Mbbn2roaa3Wawtb7NVM3xSSpGqzagypKtIMiNyplc1Mq4B3hgafZyViyK9tzEtYu+WCBB3tsrAbgbAxuduQpdqtloVJSaMep0uLJzJc/QfnMcci5xg/rOtzEgRwoFCSJMMcukRFW4kk9SZJ7k9SapmoCfwUnJvsyYsEMX9IeB70DHbf8/0qsvWpmaRaLZVO0D6bf0/2pDeHCZViP3/AL1pLelVgPzemIwXdC0mII7D+9IKkbEHf8muoV+tUze9SsdnJKn70OQiJrqMinmB9Nv6VnueGr0JHpz/AL00FmPyj6ftUpp8Lb/N/WrphaOHcTc/Wgxpx5n3NTGplQg0JStBSgNugVCTaoPJp5WixoCjL5VV5dbcfSrwFAGApSmUdq6L6cGlHSjpvTsVGZbPuP3q2sVpW3VvZnuKLCjnvppFZLvh5PKu2umPuK0Lo55fajdQtp5ZVK8612Xmu/8A9rB5ikP8MTupIotMti3EyWjWyzUteAXQfmBHrsfuOdb7Pglzsv3/ALVUzVDKirJrfYFFpvBz1YD2FdSxoVX37zVZa88V0BpdOT6CtuEDltRT9f2NCX9x7/2pmWc3J8ge1LK+gpr0AWghYv7/AFqmntRwff8AO1AT7igdgZVVMiecH9qBlHrTEV9f3qGaEof+KoMaYFkjqKCastQkigC9/wANSgwHf+tSmBw7lnc+9AUitjD0osRTsrMMVeE1qNn6UDWDRYxPlUPlVoWmYUDoyqlM8kGn+TVhaAozjSjoaP8Age1aBZBpiqRRYqMf8J3qv4Ough70ZtUrA5o01Ms6bpy7Vs8qmWlmiyQpLPQ86cqRzp6wdiKLAj1H7iogAgkU1UqhbB5Ve450hh59/wB6Yp7GlgzRrSGMy7irDT/elMYqZA0xBuv4KWoPv+xq1JFTzO4oEymbvP1H4aon6/vRk/hoSn0oAH60ONGVPoaoGO/9RUhCj7VA09fvTDHef2NLdKYAtaHb7UHldj96MpUBNOgsTi3p96lNmpQG45p5n3pV5Y3FSpSIjrR2oyoqVKQAlB2pac6lSgkh0VMaqpQMgp9upUoBhA1ZNVUpCCigcb/WpUoJI0WtxTLPM/nWpUoIl6gbTTNOZ51VSkP0BfQA7d/9aK201dSkS9BRUKCqqUxAtTFNSpQJg3RQq1SpQAbChBqVKZEq4g7UkmKlSpIZd1YiOtQVKlAiiaqpUqRA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6" name="Picture 10" descr="https://encrypted-tbn0.gstatic.com/images?q=tbn:ANd9GcRjKrZ4zQY-mG1rTp4XNRK92LSHJYjfpIppARYGm9Lo9147q21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061317"/>
            <a:ext cx="3086745" cy="23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s://encrypted-tbn2.gstatic.com/images?q=tbn:ANd9GcRJClJRxNZUUSyM6LJizE0cpXERhAkV55b-UTI8cb9TV0IkIICM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419" y="1634657"/>
            <a:ext cx="3390175" cy="243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https://encrypted-tbn3.gstatic.com/images?q=tbn:ANd9GcTym9HKTgv3_Kr2Tit_nOMupvQahUuOZLXAA9iZmtS-0OpMc8zGz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185" y="4061317"/>
            <a:ext cx="1771911" cy="22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s://encrypted-tbn2.gstatic.com/images?q=tbn:ANd9GcQWzUyDOeoYfwD3XwSgcgUbEzwSFpUSFNogmlnnNyP8GYNaYC9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096" y="4061316"/>
            <a:ext cx="3062061" cy="22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https://encrypted-tbn3.gstatic.com/images?q=tbn:ANd9GcTq361FrnNSosJ6JlUvMBRKo_5348gwSp8TenS9chQQRnr4UX9s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47" y="1594342"/>
            <a:ext cx="18573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22" descr="data:image/jpeg;base64,/9j/4AAQSkZJRgABAQAAAQABAAD/2wCEAAkGBhQSERQUExQVFRUVGRgaGRgYGCAeHRkeIB8gIB4gGhwfICYfHR4jHRggIS8gJigpLCwsIB4xNTAqNSYrLCkBCQoKDgwOGg8PGiwkHyQtKSwxMi8tLC8sLywsLCwsLCwsLyw0LCwvLCwsLCwsLCwsLCwsLCksNSwsLCwsLCwsLP/AABEIAMIBAwMBIgACEQEDEQH/xAAbAAACAgMBAAAAAAAAAAAAAAAEBQMGAAECB//EAD0QAAIBAgQFAgQDBgYCAgMAAAECEQMhAAQSMQUTIkFRBmEyQnGBFCORUqGxwdHwBxUzYoLxcuEkQxaSwv/EABsBAAIDAQEBAAAAAAAAAAAAAAMEAQIFAAYH/8QANBEAAQMCAwUGBgICAwAAAAAAAQACAxEhBBIxE0FRYfAFInGBkaEyscHR4fEUIzNSJEKC/9oADAMBAAIRAxEAPwD2NMSDEa47GCoIXQx1jkY3iFcLc4ycZjMQpW5xmNYzHLlvG8awJnuK06RAYnUdlAk/0H1MY4Cuiq5waKkowHC/PccSmSoBZhvGy/8Ak2w8xviq8U9YM8U1GpmJhKZJBvYOw7eQL+0YAocFfMFGzD9MkhVgBTaOkCB7G598F2Ybd6RdizIcsIrz3KXivqZqzxTBqAAhhLimP+IYB/q3viLK+lahcHNMH0AMoLGNJ20hYC7CwGLLlcolMDlqE0yIA892AEWAH3xPTANhvJiAL+2+0GfvirpqWarMwebvSmp9lDlsoifCAFJlSCSV8ie39jvjo0QLqTfYEEkb3HtH7p+5BgiWJgnqGrc+3kf94wAAmbGOq947bW/v9QG+qeADbBCrQn4ZkTpgCH928z/ffG6FL93cj3uog7wInz9YwS1AD4Yv7HpHj2+mIqgFmBUAgRAJixJaPcH/AKjHKy0oiLW/Z1Hf38f+zjuowuljaWYNuOwt9/0xsOBLTE+9zMAETa/8fqcciYG/fSOm/wBfb+OOXLHC3DRBmwk9Pgz2ONafAuRJhLKI+sexxKo3DXHzE972E/3tOI+WRZgLCWFzNhAtt5i/645Qs1kx8UbKoHvE/wB+3jERoDwBeSdMlz9LQLk/1OJTYgSoYzJAICi9h+7+zjVQRtHUAFFzAtLff+pxNVyxKBh5J7GpYX9h/X740lJlkiB0gwYhQfrO4x1UpDc7CNPSZYi8mD3xwViwg7F2K+OwHm8Y5ct0SLzChpCktJjeY/uNsdVUCiZWBGjqMuT3M/3+mI3a3dS4uQNltYfWIv7DEtGrMRYmdIdhZZNyPqN9scoQ9VibSG/actGwsFMbfrjKg1RBDNHcgBRM3tvF+2N1p6jJYKf9oBY7x3jv3/jgasxDNqYnu5JEAdoPmf3+ccuU1OsAASSQD0iDp7RPewPf742RK6WMgAtUgb9gD2mfsJ74h/FztJb5QGsoJsTeP798bWmtwb01YbE3Ijyftba2JFlBFdVHmOE0mYl3CsYOkU0AFrC97DzjMdPUcmQiQfJv/HGYJmKWMDDuVjXHYxwuOxjkYLYx1jnGwcQrrrGY1jTuAJJgeTiFK6xxWrqg1MYGEuf9VIqsVkxs0SDeOkC5vadsVZ69fNVSU/LpmJqk9cxsomFAJiFt3wQM/wBrJOXFAWjGYp9xX1iqNpBixtvUP0Fgl+7H+WEIydTMKwUinRImGHU/e7RLX22H13w04V6fSnLOeY6kgu2xB9mvIA+v64bpR0dIMaDItAIO/wBvae+OMjW/AhNw8k15j5ddc0FkeCU0pAUxuAQxEk/cfTtb2wZphWJ2nqUtFxt/f9MTEAEQYBuDax+17444hmuWRJ0neCfiG5vOA1LinqMibwCT+pMyy5d2WqKZHzX6hI6Qe07E33nAXpL1OKv5dQxUAkzuoJIC3vqFgZvtip+qMyG0mjXDhnIWkT8LkHSbyCvkHv4kRWuD5pUI0HUFca+XLl2BGk0zJ6e+w794GD7MUosj+W4yZxutQHUV6px0XvKiRsJAIjT2Pf8Av3xlPYASW+QkgSY3+nt/TCL0xxrnUQCQaqBNcX1Eibf7Yv33iZwwzvEWRhoTWGMVNhoFoP0wDKa0Wtt2ZA8GoKYA2i3iLkE+fcf+sQHMQGEgQOszc+wmfv8AQ4nozEwZAFrWG5mL46BkCAZAGkCL+Lnt/wC8VRga3QVOuJ0kr28mB+yJ/v6Y3UTT4UEQJEm9ySO2w+30wj9T8WqZdOYugUgYaT1s9goBHbVufp7nDLI8UWuDpawA1HcgkCBpOx2tPnE0tVDEjS4s3opqkQYubBQvk2Yn6/ytjdJ437RB2liPttt/YxEkiIIDNeSb6dr/AE/fG2CabDcQB2m5JPt+v7sQiLvtpNojVBE+wH8Mcc0ibaSZuTcKJ/ljg9IkCym0LJY2/pOOWWN5BF2MX+gHmMcoW2zaiAGVSTCamJNhcjwPfbGMtpmVBuxMa2nsI2j+eKn6j4RX18xNSu4XUCQFFMGYXsDP03jBXpz1KuYQEjqlhSDESyruxFr9QJA2LRguW1QlhP8A2FjhThz/ACrC15mCdyTcKoG1t/H/ALxwpBIIjUwIJIso9voP4+cd1SSSCT+07CLEWgfT+P0xgJaP2iPhmAFib/Xf/vA0wtU5AVtPskrvfc3NzbvgTMqZOrqUAloQwWjadvacTcw3KgX8yFpdpEH7284VcWzjIp5ZUqswt/zGBnpiDEd7xtMHF2ipohyPyNqUQc1cqxAZjdQAsL2F7TPae18d18xI1EW0tpB7id42ABJM79vGKzlMo1aoFdk3kgqQ6QRYkwT0t5vGHtLUJ0WFQwpIg6VgG8W2EntJjviXtDbIWHldKC4ig3LAQtiXJHff94N/rjMc0KqBQAMyYtKxH2sf4nGYHVM0VxXHWORjeCoa6xjOACSQANydhhfnuMpTG4Y+JAA+rGw/jitcR4+1Y6EDTOwgosd5IvBuDYeJxdsZPgl5cU2OwueAVkzXH6aiVIYW6p6L7dX0OwxWc/xetWeKUjeKkkra5gEaQe0m/wC/BFPgrGBUZqhnVpWyn+v2/TyblMkFTTACwCum0DxGx3jHF7W/ChbKaem0OUcAk3DvTJZkeqSWadQHkER1RHn63MYsCUVPv2M7SO47Wnf37YkWmIgWBErbY+B+n02xjJMlttmG8Efs/WP44A55dqnYoGRfCFKD30wPEG/v/DGFxe8xEGLn2+l8R06hkzbSIMm5+hGO9IBiZkyvcj6fuv8A9YojIbN5pFWXkJuxsIMf3/YxWeIcQd6uhCFqLBSpVEKynwYJ7xbxjfHeIydQSoUBKVEUdNwADq8X32uL4UZ+magChebVQmpSJrDT8XwsDA2gbDzhyNgFzqsHGYl0hyN0+aReo8tSNR6gZpqMEqoq6UWoCADqFtOrqPuAdiY49O8H1xUGh+UHRgamnWo/ZGkS3++V2gSCCIeM5hczVRwq9WpGbQURKllLM22qDEyDYYF9PV65qF6FM5hk6VpgLp0wOvSzAjUL2BkloFsTmFahAMTwMp18uvyFZlzH4N6dWhpFLSQtNXZm1mCQZkAgCzeNQvbFiq8R01EqoEdakcyBIQAHeJiNJB27dtvN66tUzBVVCNUZW6FAFM96ayCAx0g/LB1LtOHfpvMPTZcvWBpAgIVgBtV2LTeFiAIsbXucQ7XMESG42bzY3HI8Vfsl6pU1hRADjSGDCLg+Zj6Rh6aokAkDVew22/S/bFQ4jwovSUqH6SDTUR1edUQBtEiO1sZwv1jTqK1J4pMpYGe7JOpRPgA94EDATRwqFpRufFJkeag6H6IP/EPIEqtRWT9laOklmkwWC9yszcHz8owN6FdIJWoxVS9jdqxtBiLRq28G8kYC9X8cp5iyTqVDrqS0csypAHfVp028i8YY+mDTopSbQirVZ1pF2JamARqZoPTLoLC2oi9hiHPaxl0NjDJiat0HPl1bSl9VeAxb/a3zk9vaImNv7GI1zBJEX8TAiDuO39CMBJmAvxIV0vs2sNVJPxCQekG/fvOCWckfEk/Mxmw7qO022ntGABwK1ctEQlU6j7AAEm0nv7XH27++mKi9oU3knqP08AfzwOmblbAHVOkAWT3i9rT7wfGE/FuJKQ1OlWLNTkLp+Zo7+YO/tEHBGipQZH5Gkor1DkTXpMiH8zu5YgIAQT+n9YGxxT/R2fp0qhRlU1SHCRslwgv3DbiB1RJM4lzNJiKlV3rBIqc/UNIERMQJANx3iZwn4Hwdq9ZTpcFulUUhdFISdQJazNcnYHUzRDjB7AELLD3vka+lNfTrf916lTKgaXPwbxMO1iZIvjJhoNybuQNh2F5jsP0wmpZokwgYUz00HLAdYBDs/cgQBtb9MM8vlWEB3TTpBbqJ1MO4IiFtse5PbCgfU0C2stlJWrSoULqJtoWx73Y39o/pjzPivFKlTMutNXSlrKU6ckE1FGlrkWC7mbkkQLnSbn/URbMipRH5dYqoLMWgKV1aVuSDcT26o2jHVThVLM1lzFDTRlW1kXJYyQ+lp2m/2JiMdFi48xaTQ6Dmq47s6UMa/LUam1xyVsyeTCoKb9LCNbFpINoiPaO2/Y4lp0zUmANRkCbaQN2kGJN57d++OKa8sXIZUnWzf/bcC29p+u02xPJqPAI1N8qgABBIg++39xgxuhNaGigS6ukMRqBi0iQDjMTDP116VMKCQBKjv3E7+fOMxSivVWrM8QRDBI1HZQRJ+3j3xWeK8cNU8sAMWNkPw7XkhoeLAj4b74FpcOqvAbQtONcKPsBtMD7/ALpw6ymSRFZVW0K3v5+I3/Q+ww2XNZpcrMyzYix7rfdLaHCajqvN6VkjSNlPy6flURa32w2ymUUaFAEDpMAe0bb3/u+NVswFm/zqLAnQYknQPA7/AFwrz3qFQYa0uSrqbsPB8HCGJxzI/wDI7y/AWnhOzaWjb5qwatIExK233Hj6WOI6tdUM7aTI7A22Uf332xSuIeuUEFB0GpciZ0g3mekSbCTu1hvjdL1Zr/PhglKuA9RW1EKQAFAgDV1CW+sb4AcUw/CVonAzNFXNorB/nYJpA9ArdStdtPsdPzG0ifOO8pxjWhqaSijUKhuRSiwmbzAna36YQ8+rndaUHQZeiwakXOlmJuQYkg2JuAeoXM4if1wvUv4cEOCrpJKhpMVHOnSJad723wPakGrnW+f4V/4bzZrb7+XirYnEJfRcOAWE6brtJvEnx97YFztUQU16D0slxJ7S0+Lx5g374TZT1BRq5YcyoitQb8tNJ6xtDTBYHe0SLxgPiVFBpUVaTK7Coa7DooER+T4AJWAJBExB1YNHLepuEnPh3hpaBQ6XQ/4mnUJYs9QN0V1ghEgXaUuNoufF8V+pmhQrrSFUV96mWVacrEEaWO8jztsYPZhl+e6rmKKsrwDWoJTCAypvcqWYQAYEnAPF8wz5dEDlaZKclEhm1hSTTJU6l1AESAYvvEY0nvBAPovP4WB4cQdNCN6W8Xo1S1SovM5DahXRaRRaTWMe8sZPwxv3wfwWiamXc5YVfxaopULUBSNRhOox3a9jN/bEiUKtamjBwiVF01aGs6wx21awYMWO+mxg3wZkeGikVV+SlVQrmoKhPPswhmF9/I8dsWY3ehYmQFxbwsOihMjlqdKk1bNKHVnVjpqMtVWaZZoiLmNMsBvFzC/JVwcwRVZjpViWLQVolSUuNiwa9gRsLkwOfVQBblUqQpV2IdHIbqjqMsT0yN9gT2wFl4YKxDhUMklYNYkgbiTEXN2i5m9+JrYIYYW3cPl1+V7BxLiVNBRA1qtSFRwAST4ABmInxv7W839VZnTWJqUUp6SyhSkCoxkitoggiAJPzSBPhtW4jWGXUJ/8mk6sOfy4FE+ZFgBNjI8d7rPTBfM1AXao6or8yoCAUpj4SoYyS2qZKyu15wGQ7JltU/AG4rEAvrl64aVpqjMtxNQVUUaf4gaG50XssdR3JAgWnYAYuGR4rmTQNSlRLsQefqULpIAGxOp4W9pxvg3p2jl3ptT/ABBVieTMRJXvaCReD0mJ33w8rZ4EO+mozUhFQTba5PgiOxnGNFhCHGQk1vz+dfFeqmnhaAyJgyim6nLq6qT+os9SYFkqgE6aRZIFSYkzdhYEgDexjBPD+JPynzNVWeirNUJUwmtmI6QIYr1Xba5v4d54U8xopVaLPzOukpaLgedo3384ofq/1EBNNVWhSy+pK9MGBUJI0oh27NNwYPtg7IiJBmdb6qk8zHwHZx94cOCLHqvN1xUFFQzu2kqI6EEmWNhqgi1iO4x3k/S0IvMLqVX8tUfcTctIG4HubaQbThV6GyFRSdVRVZtTuB3DJIXtpLBlO/UALQMXul0PIsCIRntBj3JjfzG2NEuy2C87HHtO9Jf0p5daJJxvNU0o1EZUKhNVVCxlrSdJEzA9wd97YqvAs2pquadXlB2GlnbWwpdlF9S3sGmNIiDfDLi3EH016lFaQrUzqFU9DuoEtbuSOxO43ws4FxQZupUR6dEuytqrPpgRHwVJIgFrDULyPqHGvfHD/WLnw9bq3Z8YnxBMmja28N1q/Yq/cJysK9cJR5ZPLVdbHQ1w1RZU3Y9UWtg1aj9QpikeUgcuRFoM9iSbbfTCngVYNGZc0SazBNGgSqgE3UyRMaiPLYOzNYGdVWky0oqIkxqsRpAPfyBNo84pF8AqtJ9nJfxLhLV6y5inUos0KulwQqRctNwSYiy+N8JPVObalVaq1VeYgVCqfCZFmkjqA1CVIuLWi9vqZyF1Oy00rKZppvTsohvBvYEYqXqTM8jU1I9X/wBf5cGqJEyR8TDUR37DvbMx3cyhm88ej57j4rYwMhee/uFNNye5LjaugapdlCBAR06oDXsAbGNzeZ2so9R+pGROUh/OLQ3UBpESLgwQZ37GPpiu5Gs/JIzJqplyUAZIF5se8CQYkC31wX6a4E1V5dmhgGeqTFlI5agX6WAD28iZicb0TQIwXXPovI4iWR8zmMsK+Pv1wQtDgOYrqKqNS0vdedS/MjYF7G5idz9TjMXk8P1X1Vadh0g1IECO0jtMjGYrnPFGELUzzXF6aFRN4KwNoGwncn+mI242mtblT0qw2YeSQfoMI+O8aGVW9MCurioKg0usDcW2JIjbvM40GzDUnOYRFXNBWFUQWBMQmjcCPJn+WE6WYAvc/nTLpyO/hW/gvStwrCB3bcc2vhxogPUnqNkd1AVfzJDhuog7CdiYi3bHPprhBrsalQ0ylJzqRnMkRJAjbtMxI/XCnL8GqVKq02IUKQjOaZt/vZiIi1g0C/e+HHHuPPlooLSQcnpFRaZGpRAJFp099yDB3wGONuXakAn5n3Wo45AIItePAcevFO63HstlZp0qaJTqiSqjUJ2Mg2i222574Vcb4xls09N6rMrBWQtTAF7XLQZiDHa+E6cKWotWrXdqBUGpREBeaYnSp8H2gwdrYF52UNqlPQpJACNBkHcb/cfqMBlE2XvE34Ut5e6mKOEOq3Ub/wAq2f8A5lSexCg0iCulbMomA0XAsbdonbc2h6iomtU016dGjXDFtKxpaFUAkWMjuQL/AFxWG4dl69FDRYI69NcsbkC/TpJBMH2PbzgLjvBky9R0VapoMA1Pq0l9iItZZ/aBiPpg7HPDs2etKVFt48AUDYQvOQAgmvsfTmEFUltAAqFl+FTMRBlo2JIgSp+W4O+LFwLiy1KRycPyaoEw4lnAl2DGGAPSYYbzc4mXg9KtkOZTy6JWpxzCzAM4gF5E6WkGRMdogYA4V6lo0KTUjlaTFwxUgmQCAB1HqXf5fcjEujcAWh2Wo166omJHMmYaNrQ0p9dfMIzjfp/NPSXMI8MgYZgGoAx0AKGphelhAJiQbDfbCT0vm0WnUy1RaNGnW1urFpcaj0GfiBAsGPi04tKcUXMUlqrSoJTLNTfqgOJiSo+IWsTeMVer6J5j1gatFVA1owBbTTEnQNiOo+47R3xpYbFhjxA/Wla7jxovH4/APNZWWvQ8RTTqvBAcVWh+K1J+WinRWYuKi6h8LKHJJ2Fv1Avh5muHrWy3IZqSKAjZerUplWaIY3iROxIJmZxV8hxkUarGrRXMSdK02plwirIYqSCI2B79Q7HHdHN182WoiagRtdOmpvqiyyRMKGhtvZrg41Q4BYLopCQb9dXQ3EsiqBai1hVaqGUJpB5R07CZkaRANjIUzMRZfSYpBA9CefTGgkT8OowdBjdgRESR3wWv+HCoytWrVCXEOPh09gJBOyiAu8RcjDbiSpSpgk6EA06WUanBBkA2O0XAMECI1WA59+6tCPDHKRIqt6hzz0yWp1ajUK61NS6NALkmUDRHVJvutyZwx9JZVdCViprOBoagQCiJGrUZs2qdUXvJjwm9ScbSoopUnY5chSAWAZ3UzKAgmNjJEe4nA3AeItl3JIAALPVFxMiR3jqnuBci5nCuPkkEdY9efy+ya7IwbXyGpFuv2vU6XEVrOKIVhVZQ+W0v00gygm4II+E2gxYdxjM9rXU6FxSQlM3e7tt0zM3IuY7/AExUcrxxJcoEorWAUahJpsoGpkuIs4Fj+mDeap0nmIUog80NVYDMdMFpAtaGgzdSJG+Mz+c3LR9j1wW2cC8OsLKStrVGD19GtjyK3NdmoqIlQJESPBi/fFD4hmDqq1QdTo3LDlTqZmJJcftwEYgtI7eADfUeWURynNfmGVhf9OTsumQDIHa4JEYA4YtSpX1BWqGmwReUSyqI+KPjsVB3EPuDOD9mtke4SONR4U/KD2s+KGAxtNDY03/j6+avvAeKKoFJhy9DCaujpqEgEBWG6rce97Wwwy/HxmFcpOu6lolV3kgACwi/+2RbCgPS0ZdA1dkmZC31TbUSCp8rYEdW4wc2eq0gateoi0zCAsuksokkkkmRBEWH1ONp1AOa8zC573gVOUDhRK/xjczlNVZ3QvyWFKxt7k2NtjcQfbCErzMwTmqbU3rEBqSDQ1gFkki03tAkgGDY4I9T8d1gclitCjphk+KpeB0MQR8QkxIHYwZDzvEqVYhqXMp1SQlZncjQBA7lQD06SGkfQ4UxodJDY0p17LU7I2cOKIp8Vq8N9PPirpkM2UqNUb8yrUimUZYFKkCUVyV6biDb5tXmx+WzCmKS1abDLjVl2UTzmK3EgkECdhtO+KRk/U4CMOWUASHYyDUpGwV97MxF9pO8E4c5TjiVgDTQ06gQJSIICiPi1dWrYggmb22EYyocU+MZZBpqdy28RgSTmYrNXztVaetZ6w5zACECkYvKncXPnHnHEs0EcAPz0DEAukrBUE3nSWEi0bQe8Yf8W9QKDUDtVZ1BFVQ4C6dIEgiDNxsZvtY4phyxrOUpo3KQjQtOoA7KzQdTEOOkTYgELpN5vLP+XKHAGlN4FPLerV/hQku1PDXkt5ypTUKErVXpsplagkCot1GpdNjGrzK7MDGPS/TXJ5E0mJDai+k9OsQACsAWIvHk98V7h3pFVWK0BlLMopgpLfLbQDKxIsvz7Tiy5FOXTh1ZUBBI0XNU6jJO/V7+Sb2xukilF5iOM5i876+KauVYy9ZFYgSAWEGPAEYzCypmVn8w1CxAJMA7i3fxjMVTNFTs3RZ6jLTra1DaQ+gmAYgkyQoCmZPj3xatJymWfK1SjunUlRpBJPUCpvAUELYxbC3/AA6zzGq9MMFpVwV1kFmJiYpz8Ig7EECffDX1nlalSgGK5g1KRIHaATMx3IABkTfGQYyYXOabnlu4XXo5JQZ2wu+EU9eNl36ReuVZ6oZqNcKikFeoifuoABPcbz2whz+aduICnnGqU06kLKSSFY9MaZN5W4te+GPoqs1TLVaDCoHUBqRryoUt3UX9xI/nhLwyrT/F/wDy1WqDKXInUpaWvaFiJHt3OOLmsiYAbe1vBSxjjNI6l+Wt94qjON5xIWjmAwFIsKNQugimWgSFIB6VG4nBeQy+UWlmqmWXmUGACu5bUHIJLAMuoQTaRcj3nFQzdPk1hzQKyr8Q1iGEGAQ0TeDY9jviycI4nRYzToSaEnQHCqVJMKRMEgyQG29gcJR4jZ96S4O/cN2/QJifDuLAIz5V8/VQNwzI1MxSWnUelTZfzXj57zYggGxuLfpgnj2ZVRTTMo1VQ00qrnSfw6mPhQSJN5i4+mF2U4xRVqxqZda1SoGAOn/SJvMwQN+17HFk4DVpVqAzOXoNVq5eKZLEkR30q2yhTIAHSO2+HQNpZtEtLnio54JA4018dVLkc5l6aU85RyqJRq/lsC2lSdwdBkSADcC9sUzjfDQrsEqIQVDhtFlA7GASNokeY2xcuP5kJWNCpyRTrJrgiUEgiQvwz3tG+EL+pGpZimrcqry3AWoFkQQBqgmVA1HadvuEppZHYgRgUA8PX8VTGCs0yC9efoL/ADRfBuAtRprmFq0qy1kFPQy9NI1Ih9QBDlT5Cz5tgLNcsUa2Tr1yGpmF5S/swfBkFgRIiRi6cS4ppZTRq0+VXkVGFOQraYBbTYhoC3298efeqs1XLrTdTFNzyppzzFmPpcX/AEsDtfGMBexrdRfW9Rw1qg4WuIc7PoeuWnyuuOE556AZ6dNnLKyt0kCiAAOph8JBB+I23k7BxlvUVTTTQZapTg6h+UZe4jSoibG5BMSSR5C9MZWtT0mSmWbUKhBlxYiyRqjVAiCdzts6XiRQcuoKyVYc0pAOoTA2GlrASJkT2wCXtCdpoyjr8b+nzRjg8Kw5QzTmrFl8yKgJuFI6maQQbyCp8x4x5Z6l4zUqVm1MCtONLTp0JA2cQuuQACbTHmMXyrm0ddLc16dWQQVOnUJHxLBWRbefGPO8/wABrGs7Uss7ctpWlqDLokkEgi86VMC87gxbbwM+3jD6X+u9eW7Qj2Tww6V668ERSp06VMfkF6FYWq1yp5TkEwCBqHw6piScFcU4SMzSK0KNIVqTB2dKqjnKQSRJMEkmZIBB/THWa4JSq6WinVFaFKJUKLTcITq0k6SLfr2uTjni+aZqHLzdVaOYoSyooB1LEaQ4bZhcbwYkb40GtJFHLJlkY0h8JueB+nNVahmwLMC5cHTKDSk7TpsIBNgAQQDGJlzSlVLkmmBphb6ie4VyDBA8AWWQCcMeD+nadcw9XlCvMCn06BIgQYUqYAi+3bE+f9C1BSNRX6aNwHXSWPYEiN1AGkmBBg3wlJhmk8Ouit7DdrShtxmFKDTdx48KLrJ5KlSvmalMUq5lRSNlYXIZWWAPYWgHbDWnxHm00rCrTU0S0oi6WqrMDq/fBHeJ8qeGehatUVVdqia4mpUXUJszFZgtKxuQ0ht5w14dkKWTQVqdOpmT8ML1RBN4glRMv3Fn2w2wtiFAsnENlxbs8h+1PD77wntfNItHW5NJGAZQSGLtYx+0Bse2xHbHn2Zp5msGq1aTiVIqMk6aK/NNIiw0s15IhgbRfjOcaapUK1WDMhUUkICinJGq8gArqYSZBk7A2dq9M0eblaeYeWYVlQlkIYEs0gdMHup0wfbFw3UlAdKQWtbpbVB5EZZmWmppuyqjJWYhCDqPSVurRf4gRcbdoeN8Jo8qlWpUawQO3NJ1OpMQpLSCsnonVEGQJAxK/CBTcUqy1RSLl8sFK1AAomDpk2LQZgkeb4nzL1KtBai6MvSVCK9MMQ0ahugBiLgxf2tiW1IIculyxua6I+/78lXctmi7y6lqkKERGBAUA3MKwsFIjUG1XIPVhpU4JVIWoHSrqEKtA6HnfbRptM/QEWtCXKqrEioArViS5qASKZDGVqOYLGInT8tjJjFqqZdqa8qigFMgaazftdyr6QbgTEbGL4VOGjcVrDtXExtrqK3r9+Fbqv581ErPTqfki3MNVSrFNQ0tBksZIPRMhYBMYsXpz1BRoaWmnTd9g4YqEHTdj025YXq9z74lOl0SryalRrUqmsaqZUEnqkQIbabXtgfi/AaR5mimadVgrJynGjT+zpsI06hFjaL7EzcKxgt+Ui/taWdxzVvu3J3V9TZWj1UjzQsaWQahJDbhtJjcWmCAe94s76xpU1NSkRmWqLOumxApM0/EumVMyQIgyI84WcHyPLT8xadVWYwKZ0sp0wCYjqj3Imfubw/g9KUJoUKdSm1ipC6jtfTZ4mbTi7mhoQ455JCaC3FAVKuYclqlSsXkhiaYBkGDbX7W9sZi+0cyoUA0VEAf/adu3fxjMUzjgPdE2Dt73eyrnoSiHrNRdKj1FDtRIhQhIMgsCDGo3372vdv6jfM1KC/hqbArU5dRiw6vl7n9q8jBef8AQtIioaNN0rkEpUFYiL9oYKfvir+luJnnVsvVSrXcg8umG6FdQSGcagJ/3CTjPHcGR3qvSuLZXGePdSx/abU+fQp03dDVrURLKxUrJFysDt5v9MKc3wipxGqxpU6KakBOoaVWbGDF3J7jxeLYdPxUVkRxQAXVyydZv4kzeykzviA8erUUVHp8ynTqKFSn1NAg3uTBE9UdjPnGVEGwzOhce78Q8+uCdEzjHtWjvadD9Kj8Q4a9OoyOCdDBSumRIi5K2g+ZmNvbWSykq7c5FZPiWTLACd97TF5uDj0uhxAvUJpijRpZpdUGAUhQoFSIAJuYN748+oZVfxKoz1FQNpZ1S8AgF5BlZAEG4Bwy9lRRh+XWiYgxWeucUIv993FH8G9Q1Uy5yy0RVFVgZ0sTOoMAo2YnxPnFwrZ2quXpV61RcuxYCrSCXCwZLXBWBeYPjB2WorRo06OWr6aOgvTdgDquWhSIDkg9t8V/i/GH5IrStSpVQ0nEf6ZF5G8HV5kWFjGGSdiO8VlPP8l+WNup68EFxD8KuumrtyXcVKVS+pjp6oJuU6oKkbxhFw7KCrmaSsK5UbhFZmCXOpQJKySpmO8+Jl4VlK+eIy9MahQVzT1wgUNEkkTMsqmCWmOwxfaPC6WTXVQV6VXVTp1nJJWNyf2Rv8trjAGQl7y/d7eX7TxmGFi2Zu49VP6Qv4mlRy7UA1U5UkHmH/UDDeW8i26/zxT8xxMMFANWpWp1fy31WVZESBEtsRA3jxexcV45RL1spUrh0LB1emBLWk9Q1AjUxEx2xR8wssDLsJ0AMtoJMX3BntHc3EYWkymcm9uIt/5KYwLDs8x68fqrIOLUKMFGqZkVyS5c3VpmQVAiSSfMjvGCsjxOm1NSA7V6IksDqGk/6oIcaYgEExIi2+A8p6QVBorl1LGKXKcEkx7gybkARtO++CspmxyqjDK8vQeVXsUZw1gjggFmYkGGg73vBzg2N5zMzGh1HVLi3kizOaLfrrcmGZzCUKGo82nlyqBdLDpa5Hkjt8Qx5wPUea1BjVCOL1C3RYgEdJABBksNIkzAmwHoXGOGIyct6L8twHU8yVDL2+Lsbw1j2mLJIyeUq6tBq2LVUJDKi2NwRA7ERIusY1OxLMc69z5fvivN9sNzuaLU9/r+0h4X6gqpTegtMcmsakMw1e7NIAJIDBtgQIxPwv05UrcqqzAoAesNFQxt8W4gAi4Ik2w0yfHuHKHZ6FPmNq0UwvwAmbRZI3A2tF7YIq+uKVRdFamwoqArgaXDMRpJWIDCDvtAMb33ySbBYLY2NJc4i67p8SoZEGlSmv0gGs0MqG5Msq3gSNMTAY9rs39YUFo0aqk1qhFkQyVBjcRIESSe2k+cVzh+VylaozrU5dNCWRQ0axC/EHltza07idxiwcV4JRzFFK2tKKkoshQr1L269Mbm6mdwPAxWgqigyUNKddVQ9L1MhRmdlNSiynlSEYFriAQNRhp73mNsJ+J+uaxJIpima0CGuUUDfVMgwQAIiNVziy8S4Lz05dtNNtRcoGExcqQLGDHe3bCPL+hsu4LUnYcxWkhuldXcA6R8xG+nS31mQWqXtloAOvtxVKp14IVeYtNdRYyWD6RFioFuoj6VBOLLwb1Hl7GmWy1MKVcLHxNIBAJPg7W283Jq/wCHNMzpatIICgdKsdp0sCTPwkg2MYV8W9IOlUJrFcEs0MunrP8AuW97XkRG2Ltkol5MNmF0Q/HKNFKlGkaj1qSnk1ixGq2rYtpIIWD9DHbCDMZ0vUas+qo1RQWmGplzMK8QF6VuJJmD3gG5v0pXJOulLHQqhGFRQt5i5ZdvIILG0HDz056QEE1lKJrG1T4iF8QSNRLESOkxtcYlz+KiOCnwi6W8C4eztLotRWMuKZlFCwQCgjvexsVaYxca2RRiBAYiAqp0mAYGoERJvefmF4GCaWRRFIGhAwDMzQHLEzIcAgklpPe7Ym5jAAqSOwZ11GBI+IA2+XsJA27BLqlPxxBjaIDJ8LIkkhEYRoBI1C47LEki/iccV8iiaVbQLEPqWSJ2grNr32M4a0KyoOkmwGmASdUSTpaY+3cC2O3dWBKkuZJqNcaiSLDUCD5uB3x2YqRG1pqAkuXyHLJKSkHUCg1AATe/WvULHffzhhUpMRqBYarqDT1AvF2ZSSJljcXtsMciqCCH1F1seYmgKLmQQekX2AAucGq+qQFJZvhmHVewURJBA+4gY6qtRAcpX6yUOq88phP2BAH0gYzBRypFubtb/WA/c0H9QMZiKKaoX1X6s0LykSpRrIQDrMEj2BJ1GPaTir1eA53LVadV0qEk6iKJLMRuwYpcGJk7eZxb8nwStSY1s7So5nWFVZKuVILMSVIGm0Dpn4fvhpleNGNaxSWm4WozGdyJG9/3RhbZl93FawnbhxkjAPE8fAqvUEVVZWXl0syjNl1Z/wDTgAatIEFpebR3+7T/AC5RSpZjmUUCfHoHWU8BtO5gSD/HGcWyyMdC1KJBiorMokXnt/EfphZm+F0WVHFdeaygEADSG3PvFiPPtjEJ2kzhK2zN1dOdta8NyaHdiBYbu5H66eKaPm8lmC1PmV1SssRESxk2JWSbbYk4XU5dQ6F5RbSlR2p6VUAMVJY2AJabm5M4RcK4Wz1FoE82vRRjTqLpUIhgQbDVew1SfBgYsXEKqI6UENbmVCVdZksSIna1hNrYJESTtY20aL2F3HkN49EOQBo2bzUnju5pbxLjrutZUzNNzRaaQWJqgQJUAmRBmRaMUfPcYqPVY1HqDWIZTCiRaxveB/3i28R9LUMpQeoK1anmEUlUcjTFrQRNwo6gbnFQzHDqxMslXS5kaeosd/gBExMgW+2DysL5M7mjQePmncGYmNIa7f4enHird6UyFEUVritW/EUwXagrWKzsVjVBgSwsTHbDL1ZxljTZWiitSlrCReo4IIvHSY7zExO2BPTWZy+Vyoq5UMcw2hK0mJaerUDZNJY+BG84q/qfizVXcVKsurEBHVugWsDEQCTafpIw052RmUapAtM+IJNaAoDLZd6nTpqzT2RULTJEnSL3WDqHYJbFt4XRWgjBarClU1anrKT1/DBNv0N9xitem1zKsWy66iCNbIwKqNyYnqMGbGR3Hh5nW5+lKdZnpViTUZyFCmbAMRG8mIm32xh4lrpJBGDbrW2u8LakkDW3UPDXrI1Lk1Bma1JjGrUAJtqhullKzcEwZ8YY8Xzy5aildS2ZqPJrgSygzbWIMMB3PYeIxmRy7U6RzSE06yFQtFV1uUHfQ0kzJMgXO0bYrPGvVzUyVysim+oVwynoLGIvGkmSIbYwPAw+Y7CJrak67gPTQm6w3S6yOdSnmffVLW9TV1qMqVIdnmmjAxSDXjqtIkLBBWDM7YXKxqvBKSWVXmQztMDT8QIEDaBAk23g4XmaaOoYE01Ylg0SygGACBIJBIMGGJHi1npepMnRfVQyhfLsE1agWVHkgadfw9ouLzHfG/FExgo2gC8tiJpXuOarj1+wFHw70pmOYVrKtBm0mk1Uq/SrC2tZBMCCY82gxhjxL02pprVy1F6JRmFV+YNCwY16SxNmHyi/tvgfM8doGjTcI75qmdVFS5cEM1wVBKm0DyIGFHFvVxrvJVaNLSUq0lJAqG+6rBEkQSCDe+GO6BRItbM52bTr1PEc1Z63pSk1JaPL/EVRTBp16baTvsVLREk9N7G19l3FeGCihqUKuZrMNQaiylxScKYJF4AiL3BC3wq9J8MrPUULVRfhbqcglbwAwJAv2IGw2nFvol6dU16atRo9QrtrDnXOmYLEhf3fTEgBw0Q3F0TqZqqLhnqSkaUVnSnVpnqTqRjquILCDCgHfb62sCMrOdbFlY6gvdSBEEgi/YzBGKLR9JmpWamK6DSxZKlSlIeQNMX2EwRcW28WX0hw+sg0kIKcgNUVoKnUxaAbC9piDOF3RUuFqQ4xrnBpP7TutQ/UQvLUAnq2LLBPaLQZxDSyZgqBov1N27yCpv2Nt+k28MKOZQuDTVRplWaooViRYSdiLfxjfAOYykMREsg+NgYJMmNYGk3BjuBPnAForVKiGM6QSRLFho/2iJgRaQ3uPGMqZPTp0ywWLldck6dQmAw2Pm4+uCkqHSzaiXYKhRLjTEfCBEEQN8TsAQhJFgAvyNteQJk6p3NpGOquQTrrTouCCxPyzYL0E+/YDfHFOlqeAnX8JCdJUnyGWO9/fBqyLweWCsrYgmZEmIP3BtbELIwa7AsoLMaY1W9pUHa/cXEYsoQyGW6yWYFtMpAD6fi2PmLeMFNT5bQxqOqfEo2LTN5AK/cNt74GRerpOkMIQElSbRJPwmZg/U4Ky5JMBXUUxMMYPa8gdMgDyDiQoKDzdFkkzUEiXCrKlSGEMsAQSR3i4+mBnCiRqQhbgCabG3cQwJ1EkffDAtK6TPYs+tTNiQA37Rk7G5nfA5DSZFVqhur6VcKCbjb2NoH78dquTDJipoWABbb8QBfv83nGYV/5flzdnE9+lt/tjMWVUoR+RR5dSvUq16p/JZWbStrkdUggTYWPtjjgGa5ldFJrVaVX5SfjqXlnvpb4dxJ/kIM6+RdaWZoBWpd0kkgzJkdr3v8AyGIafLqcxKbPQUQ1H8wwptq0jcW8ERIkHGEzESRmkwNt+435L0UuEz1dHeq9FpVg1AUjVoipRaAqr0jT0gDuNp2/rhL6i4TNZlqVaYNSmul07RIIZbTvO+4BwNwINQGYYhWUoI5nx9QNyAffz2w2NVMzluZl6VOnUoWDVCVsBcA3Jsd4wfEwCVplYKPpbrRIwyGNwYfhrdJ14vSX8MrN+GCioOZq/wBWO5MAKCVIuYxY+GeqkrZaK1daTAwhtqtYEz+14HY4qtfhQq6gaikuoKE/Ch+Ygd5t7WuDhPWV1ZXalScUKhpkKW0up2JltQt3EAHt2wLDY9rmgVvRMTYIl1grRxfjvKpzXl3q0xoqLAUebEkx1Hub/TCrgHqXOPUAy1EV+QDZIBCtG7d26QB/yse1ao8QprVLadYLpUbVsIadMAnUIAEkfbzZ8/8A4lOWR8uiUZgMrKJbf9kjbzNpw1tKmpNEVuFcxuUMqTx09Fvi/qaq1RqdYUqX4lZYVAQyW6euQASVG6mx7YqlHKs7aFWsbkoF+aDExtssFl2/g0yWSbO1Kperyy5B1VEm5Mwt5gRuDcdrnDjgPBEK1Gy5d69I6HZLqL3EGY22mcZ8uJq4sbUu8D703J6KJuGaami6FHVRFamgygXmGqDqVoUESygE7jfeL32x36XyTtT5VYDL0UY1aWogmowFl1E9Y6zbecGcSzXD6Oalqj1UqIFcqTUXm3JDgWWwjbf74Hqeq6T015tTTUpKxpAD5e0ADqHT9cVbGcIwuIzHcBU+p1oOKUeXYlwoCBz+i1xXi9aohr5ZSc4NCFFWFhd7G6kLe57Y83zPCa9SqGNCqTXaSxManMltLRpAJmJkiJvi5+ouJ5gUxWV01uFWNMmSdBgnvMjaRvIxDl6NflcvNVauVMl6I6WB0r+0R1dydiMa3Z2GytL3/EdT9KrznauJIcGM0G6/qqPnshVokistWm66RoYErEzMzYSSw7Sx+uLbw/0giFfxymnTcgUmpNEsReTc6j+ztvAwVQ4xrSnVStrNUClULr0rAJtAtc7E+MB0qDc8ZR69TMmBUpmkQmgwR3mYJ7kjbGoWht9Vjh7pTlJy9dapZlPTNSrmnFKkzhap6idDaJMHSdIMgCCPBtfDPifpBRyamXD8kStVq2lgjzAlTBIJFxBB++IM/VrUSHq/ifxKGkGTZNBJ0yVBA3sdUbj6H8RrqaiZesmYpU6yqwFMh1chpJHxHcdSkj6XBNMzRqEZ0EjjVjhRKM56BzQqME0V36W5lN9LFPoYBNrgSen3uly+fdAQ1Uw8jlMHUGOx0wBeJ2M7i5x6RwzOl6RqtTRDly4KjVTqOi2EiBeOoK23nC3NPTXVSXKp+GrqTTeu2zxJAeGcESDJvvgjmtFwUvFJK4ljm1pwp+kjpesq/LVKirUFFlZNmmw97dJJNjEQY7OuD+r6b5hHenpFVQvKSQJHzQAAdUx/xnEGc4fSrp+XQRKmWcmrUp1ACUAuy36yDpItq38RhTxnh1KkqVMnUq1VqfE7APoM/tBfMX3sR3x2Y8Vxib/qWlenV6jJ1fmqkBRTA1awx3KXc7HawJOCiBUtICpDdMqWPgyNVzaNhOK16K4o9YaTNWrSiJ+HsdJB0me318jewU6eluUWLm7XAIkzCyCDHbyL+MLvblNVp4abaNodQulcgrZKZcQwaA0Efdbg9vA2xLQcghEZ2CDpbTrEkdpjdgJ+mBno2Lkkl48OotpHT2sRt74ymTDDUl9R002IJiYEXiTfq+2BJpdVwFJKwzSZZWKlTsbGO/t3wHmKeoT1alkOXEaflA1fW3i4jBlWgGlSQp30uINxfqie378cVaekbVVpkDUF6gbhfEXtvbpxZch+YAxgNrLSpaHW/aTJgWH0AxAikkmHIJj8tpFpnpNwL9/HtgqCHEagfihZU6RIFiQDsTI8Y4qkwG0gBp0BgVbv3WxI2M45Qpap0lCdBMM4DDSe43FyLDfv++KpUVqh1EBuotDkbapUGDBEW37XxpmVUnToUbkkMrEH6AbE+bHA/M5p0UJBYi4HQT5OodNyfHxRgrWFyXlmbGLlGVRBu77D5laLWElwTAtcDGsQVc1QVitfNU1qqSHFPK6lkWs0iZ32F5xrDOxbx+f2WacbJX4PcfdI+DescxRD1alLmJUOk1WM7SNgp6b7RvN/Fcp5wU671EUEywkfCAfH9Z/pifIGvVV6VOHCiYVgAJFoJ/eJnfbGVfTlWFbSuk2CKeo/UCY+gx5Z0wNWSkfg8V9LbCxpJaLlE0vUIqMxrRVJUBSYXSJiCTpvsZMja9sWH1NllOTo5mnVWnKpqogkg6v9wibQNrXwg4dwfRNStEJINBheOxJ7+Y274Fo5QVq0UkRVJ1QSJABUkAgyD2v5PjEMnYC+lSKa1t17IbsM1zmkWp7olPVJSgKRp0mVYPTceYNrTt37zjee9U6mBpqlMMDrUDciLkDyLT7e2GvGshzQnIoU6bUz1NCjeB2BnfE3DvSqFWy+ilWqVAStRhtJ8X0x4GFGiI5TkNXVt8zw5q5kY0E10Q3GPXIzdNEajTTlsCDJAPYCQlheYNrfYvByOHhgyU81z2OnpXpBHw9VoB7z3xU34AwMiqh0wICjfwZF72uNvbBFP0HVkKK1HqEg+5NxEWw47GRNJLjdB/ixkDKaN+asfBuOhcuKzsnMos8USPhiVAk3DR7f1wo4l/ifmHqLUpCnSRgAymNRPmRH0mDhFm/StVF5mhIQsGZW6o2sN4sfrPthl6crUaoaiaQrV31FajiTJ2ubgj2tjmTNYymHFb7uPFc7DMqZJb09gkeZoOWcuKqTLS6neCZIAj4iY+o98RZfLayAFBJYAxY+CIA3uNvfza+vkMwyla+l3ypLHQDpJUXEntfvvGEmeztLOV0LKKYgKxkKWYkAbHYXvE+YGKAzB4a9utdD0UZmIje0lu7oKueoMgaEMtVm5sD8wagpjVqV9idMEMBMnfDpPUGrKLUpvVqZnLwG+ZTJAaSoIi1mBiPM4bca4N+TUprKIFIUnqUbAWG20A+W374pnpviRo1gFdKdB20VCp3nUJAJNzGmRaAJEmT6KE92hXhccP7NoNRfryT6pxerSlqlehyM2WB0gkoxFwVsCDEz5wt4nxYqAjVeWMsw0FU0tVWBJgnpBH/lt3xY8v6eoAPlKIoVDo1U69aNaM5MXANwR2iQBthBmczUALPVFWvlGNMqFlNJYAnVcgWnaN9sEcHtAulonQTE2v1dWD/PUrIr5YvpqTTrs4ZlVdJAN9rmI2v2O6uhw2jTqfha1atVrIuulVozbUNtNxPTBB+xwrQNTcpUzKGlmuYTpF1k3BBsbtPfEnAvTTtralm6StQZ4YrdwBtq3AtsSQD95kPzm4VHwDDtq11B9dyIbOJRJzFYVXrQEr0Kos0gX0m2w2Mgi8+d1vU/D6usPlzy3B5aap0NpF1Abp3sTbeDYgQ8H9Z5xfzVpPWLDrYJKgQNMaQe0yDheOKUeXUomlSaqdXLrEKoUyTYvBUAyIIg384kUA+6g5nOJpfkUzyNDmUeZUehzaKnXR06TUUgQCwa9rgEHftibiHDTl1JeotLJ5ghUSidWgwGKsGHwyCRv9RbFPWmoGumpJVSzMNLKCTaVKmIkAg9/GDsrwqrWHLV1qfCwFSow5cyB3AkxHezDY7Do2miYD35tajhRPOGcVLKKjNTptl9WpVBR6ij7XMXAPbve/ofDs+rKrqDSVhqDse4EkdRg+YInHk2R4BVaoCFqq6g6nYB1B2UAknVYX8QMWLgdPM0agpVBzqWoQVcCB5grOoARHnziKjLQrsp2gkaNbFXnhxkah80kssqymxnTHk7f+sd/C7HUpKmPzEA3N7k2+/Y9sCo8EKzB5MiellA3EwJMCe8/rghqrabyBpNtQbVJiNJ3t2E9tuwVoLWWq9DaSCQJkkMFM2BVhJEDtOIWcOVMB32hDp3sZWIBIj+zjipW1Ib0gDpICnSSbxM3sCRa20745LMabOGUD59aySAAJ1X8i/aBBtiwFVUupdcBwpbUKkkyGeCACbXWTb7fffEHEeJIpHLbU4AspDBv+L7G9xvtAxxTzZqLUpU4RFAZn12IBifIFzYA77YFzfEqasVykO7nSKrEBiLEBCbBgQYIuQdtobbCDdyzZMWSaMC1nswZjNstOARpVYYNEqagnbtqwBmeMvXYUKQYMqnl00YXUXALQuojyT4ON5TgeZzgqh2q0wNIV6qmW82lWMQL7EfuuvCOAUcuq6FBcKFaoQNTR5I8m+C1pYITYS85npbkPTBNJDVqVFqaRrCspAaLwSvnGYseMx1SmDBGdy84p5p1oJTdadG4AfVB0zBO0kSb73v2wLls3y9SaDJboqaywkDdT4a5Fu+Lj+G1sEcM7mOWqyaYMHVpA6VbzMYR5/gVVDzBroim4VR8UExMEXG9tyN5OPMPwTWg0FtV6VmOeSLpSc69PRmGXmmoGUuDZbwRtKmw33uBtgvhHJqHVy1BDSzqZhd+3eBcRhXnOL1aSPl6mlVUtp0g37wDvBkXi0+Rh+4enRXl06dKjmBD6yi6bWlp6SbXP8AHCYDA9ucUqbUNiBceq1HF4iNDfmrnw3I0tLI6uaTlTSKgqTYGQY1Alux8DAnCeEGkVakGptSaCH6SUudzc/LhDw/i2ZFPUXhqbQqNAJEwJBhj0n+eD+KZpxXTn1WUVF6okAC4G0ntvjba5hAIXn3NeCQU8q8JpcwVeRSQVQA2kKCWuQXHf63+mBcx6do8pWWjUarRKSyMTI+YkTBtePpbCWuoNGqDVLMr/kpqIOnVZo+IwATgvJZ96b01o1wVqqSzNPS21y0QbbY57oiaOp7KWiUCra+6Jq8BpBw9QgZZkWzErLHcEC4JJjzhXw6hURAlPLmi4JNJ1VfuwmRA/3DtjfEXb82kKuoUjK62HWRJsfmEjtOCs7xuqq0a9ZhSVl5XSIXTuT1EiZjC88MZbXSl7ao0M0lcta1tdLK/Ny6fjG/NrsdNRrdUSdl2kmbAC+Eacfy3MerXKl2JYdDGCQAFkRBETcxefbB3Hc62U0/htVSnXB5jMpgE7Qwte+PPXptLCbMelqoCyoM6pJgEn3IufbFMLDtn/yCylbV3kc1OIxrIYzCx1XctByXq44ypoo7qCymSAfnIkqQxhTBEdNwQdoxVPU/pxqlU1KVOiyERoJ0meq7aCO2m9pI+uEfD+C1nojMUaLlaaszOAhXefhNzHeQfGOKHHq1LQeeXMDSGJbl9V7EgdiQCCCDEbRrBmVYRnEmu5OW4yaFJMtWopTq0gja9WkkAkwGAklgpGk2JIGJ6Hq1fxCVcoi5ekYGYOmJYkwYnexE/THWYy6Z6g2lRUzAJUsh2IMmw6SCGkFTYTaThM/pOqNLvRDUzb8u7AxAme7QTHsdsXEh0S7sM25AN1aq3DFdXytE5Z9QFVXcAEEvMEAGNjcfp2xFl1cIcyfw61MsKutIhng7agIJsYn92KdmeEZnLGnTJ5TMCy7LcGAA/glriY2J2sfw70xWrhK9HSARqJMnU0klmUg9oG0W2uSbZ2nvKgheAY62PJFU/wDEaulR6irTisSdAJGkQB1dIBne3vivmDrp6+mGILUwsmJAgAsNiAJiSDaScWRfQlW6NVplair1FTKSwkKtgtwYgxpY2GLN6d4CuXAOt3g6QDDIIJJ0ggXkzB3ttuaGSuqYZhwPhFEg9Peki4JenAEXVz19+uTAQSg+WSPrNwTJJT1Io0hohygkgd5AJ2tb2vg5qKM3wqQ1yANHe4E2uIPfcY7NGALNI0mJkQd/6gfXAC4lOMja0JYuXYfLC2h6ZN95ke47W741mNJsGBIBMsp6oG2rckzqHuD5gs2STJ037IdJ77i97zf3jEVUkKWII02IZQQYMw0Rt373xARChqFIhSo5gBX4hDC87b3AWfN4xOlMENpQMxGmVJW4k6gCJI79sBUWpwS7gESQQwBHiQT22n674jXiVSqF0KoUagzvABEEgTbsIBm4+uDsjLjZLyziMXXb8RRFEyzBiOWyyZ8ggzBk+O9sKqnMFNjVfSjTppITJEHqgmNBYFTPgjHFWqmXqg0G1tvqYHpaZGiDBA2lje+84ipcIfNyzaqMNuySWHfTqMgzFyPthlrQzVZ7nST2Gi1X4kc5V0JpRwrMtIHpXYMBuQJvJjt9nfC/SKstJ8yimtTMjQzaRBlZ21EWuR2w0yXDUQyqgMQAWgS0WEnc4aUlxbVMMhay+9domO8YFxjDEIq4xmNTjMSoVKzfq3NUQwEmnSfSGKkhjsASLAkm3nCT1L6rrNUYVOZTqkIwDqQpUbG7A9iQ0EGItgf0z6metWZDTRmZZv8ACI/amZuf44EzPo+uRUcPTsxLKCJJ9mA2vET2vjNjgkkYC/0RJsdHFIWs3aH8JFxTirVWlmBuRAAK+Jufb9MWb0v6hp6HTN1pPS1MbKkExFpJBAsZtGEmf9P5imgqvSFNDpVSNiSd238+30wqpoSTENpklhPYT9T+nnFJ8EySPZ0pwpqEWDtB4ftc1fNer5biYrClWd1cbaIixO57i18Aca47yAaCUVdnZim0Akz5nuBa5xW/TnGbw2pmd2bVpFpUAsxkRawj9PMfqTiwuhRZBUSQL7EkQIO0dR84RZ2WGkAuq0GtKU8LrQf2nVpLWgONq/hXrM8Ypucu9OohrOFTSuxG5IElpk+cd5zgL06tdHqmpoCuy2EahqMCNUX3J8bY804PwQ13KqwohkOkm4OkKD4MktN9pxdP8zqVKQo5bL0zVy5QAtpAsPkJvt9N8Q/COho7LtCTqaW4KYca2YlmbJQacU8zOdpPSp5noRKSQaRbudyGiAfqO2AclmwGairUmWsHca76Z87ybi4jCvKeoYJrhUra9FN0CfAe+qZEXEzGK/6m9M1crpqzTKVahIKASpPURtqFhEjcfXBWYB8rQ6d1RWpFPQVCWm7RZE90cLaGlnE19lc8pSWqHyeZzQY0mWOWAJgBhIae+A+LcQpulOrmWAfLFiKJWNayQDDQduoCI/jhLX9cBjTNGguqhqZm6RqUAzpO52m+HHH8kM1ys2c0EchEASxE9w0ySPtjfBBFl5R0bmuBksD0VHw31PQZ6ygtSybKA0CApaQRJnSD2n3jbEfC6tDMGvlaSUiADyq1Tcg7GQJsf3D3wj4x6USlmKdGgGzGpZABAaTNp+HtOFVfKVKdqvOSpTgIvVA7sBJGkG5tIJ+5wMvcNQmGwxOFWnXqqs3pfNGjWNB1SElHaTd2YDVMgC5jwTHc3u4yI1FQrEXAZrG8wLSLEdrxjzz0rk6dasz1BT62ARC2mSAZiTJJgb95jxj06gjuoQ8xQCSLyIsOoRAHwgxfa/bCz9arWgrloUBn+AUmAaojNp2kGCD8UCZGwNr7+2CKOUVQNKgLpVYWQJ8TYX/ZOCMhmCV1KrWvAkEWi4IJt3n2x1Syu4iNiZgH6DfvbzH7h+CYoBdcEBZUEqARpJEkQD7E72jaw+0ZqlDqBUWgxIMkgX8WJB7Yn5exIay+SLHbfZSb46LCIZpEXUiP0IEffEUUrK4lYkgdJBMFfcSBYXi2MpVBA0qJO5VuwFxBuBHk9sDFgD4tI0mQJi0Taf5YiqZ9RJcpFhBIT7/U+84uBVVJoiwZGm8gW1DsL3JO0WgjCurxJadgCz9tDCJ8kR53H/WB145WqkpQLIiz1E20AGfl3ibje4+ijM5lVQqmqSnUdEMTuzXEgDadzfsYwwyPeUhLiD8LEQ+hW116hLAEBLhQQQCHa2mRPk22nZe3ETmKppoV1hZUS0QI0zEeR1RJxzkslUztAF2emdW5G48gdJ+5/fi35XIhdheBJi5jzg1aWahtw5cc0iU8O9OBgjZhUaorFhpLaR4mT1REyRizUqWMo0cHUaGIATYAAoFzRpYJVcdpTx3pxKhcY5LY6K4jOOULknGY0TjWJXLxngqhcoGUQxZuoWP674j4HXYjMyxPQTcnfGYzAxoFmvvn8VYfV9Q/hEudx3xRM4gvYbL/AAxmMx02qrg9PP7K/wDpGgpy7SoMUibjvJv9cVDjiy//AO38TjeMwqNVqu+FqH4dRXRVOkSIgxcWO2LX6iOg0NPTKCYt29saxmD/APQpNp/uHW5GehmP+W1/c1J9/rhJw2oXpZTWS35i/EZ+b3xmMxZ3wt64KrR35fH6FFf4n5KmlSnoRFkCdKgTc7xh/wCgMup4bWlVNqm4HnGYzFx/kKUJ/oHimmZ6cjlSLEVKYBFo6Tiv+uDPEMhN5ABnuNaW+mN4zF3/AAoWH/yjz+SV/wCH+XVgpZVJCSCQCQdW4PY4uVSoZFzaQPbvb73xmMxnO1Xo4NPM/NMc0Os/8v5YHVyFIBMePscbxmBlMBF1LKCLEHcf8cD8KM1nBuAzQD2sT/G+MxmCNVd6ib/W/wCf/wDRxWOOuS1MEkiW3/8AI4zGYM3VJz/AFB6lqlKiBCVBy9MkKYBIAIJA7zecA8IqE5rLySZSqTPc23xrGYZk3JPC6q9URg6kMZjMQFoI2gMFU8ZjMSqlTrjTYzGYhQuDjl8ZjMSoUJxmMxmOXL/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4" descr="data:image/jpeg;base64,/9j/4AAQSkZJRgABAQAAAQABAAD/2wCEAAkGBhQSERQUExQVFRUVGRgaGRgYGCAeHRkeIB8gIB4gGhwfICYfHR4jHRggIS8gJigpLCwsIB4xNTAqNSYrLCkBCQoKDgwOGg8PGiwkHyQtKSwxMi8tLC8sLywsLCwsLCwsLyw0LCwvLCwsLCwsLCwsLCwsLCksNSwsLCwsLCwsLP/AABEIAMIBAwMBIgACEQEDEQH/xAAbAAACAgMBAAAAAAAAAAAAAAAEBQMGAAECB//EAD0QAAIBAgQFAgQDBgYCAgMAAAECEQMhAAQSMQUTIkFRBmEyQnGBFCORUqGxwdHwBxUzYoLxcuEkQxaSwv/EABsBAAIDAQEBAAAAAAAAAAAAAAMEAQIFAAYH/8QANBEAAQMCAwUGBgICAwAAAAAAAQACAxEhBBIxE0FRYfAFInGBkaEyscHR4fEUIzNSJEKC/9oADAMBAAIRAxEAPwD2NMSDEa47GCoIXQx1jkY3iFcLc4ycZjMQpW5xmNYzHLlvG8awJnuK06RAYnUdlAk/0H1MY4Cuiq5waKkowHC/PccSmSoBZhvGy/8Ak2w8xviq8U9YM8U1GpmJhKZJBvYOw7eQL+0YAocFfMFGzD9MkhVgBTaOkCB7G598F2Ybd6RdizIcsIrz3KXivqZqzxTBqAAhhLimP+IYB/q3viLK+lahcHNMH0AMoLGNJ20hYC7CwGLLlcolMDlqE0yIA892AEWAH3xPTANhvJiAL+2+0GfvirpqWarMwebvSmp9lDlsoifCAFJlSCSV8ie39jvjo0QLqTfYEEkb3HtH7p+5BgiWJgnqGrc+3kf94wAAmbGOq947bW/v9QG+qeADbBCrQn4ZkTpgCH928z/ffG6FL93cj3uog7wInz9YwS1AD4Yv7HpHj2+mIqgFmBUAgRAJixJaPcH/AKjHKy0oiLW/Z1Hf38f+zjuowuljaWYNuOwt9/0xsOBLTE+9zMAETa/8fqcciYG/fSOm/wBfb+OOXLHC3DRBmwk9Pgz2ONafAuRJhLKI+sexxKo3DXHzE972E/3tOI+WRZgLCWFzNhAtt5i/645Qs1kx8UbKoHvE/wB+3jERoDwBeSdMlz9LQLk/1OJTYgSoYzJAICi9h+7+zjVQRtHUAFFzAtLff+pxNVyxKBh5J7GpYX9h/X740lJlkiB0gwYhQfrO4x1UpDc7CNPSZYi8mD3xwViwg7F2K+OwHm8Y5ct0SLzChpCktJjeY/uNsdVUCiZWBGjqMuT3M/3+mI3a3dS4uQNltYfWIv7DEtGrMRYmdIdhZZNyPqN9scoQ9VibSG/actGwsFMbfrjKg1RBDNHcgBRM3tvF+2N1p6jJYKf9oBY7x3jv3/jgasxDNqYnu5JEAdoPmf3+ccuU1OsAASSQD0iDp7RPewPf742RK6WMgAtUgb9gD2mfsJ74h/FztJb5QGsoJsTeP798bWmtwb01YbE3Ijyftba2JFlBFdVHmOE0mYl3CsYOkU0AFrC97DzjMdPUcmQiQfJv/HGYJmKWMDDuVjXHYxwuOxjkYLYx1jnGwcQrrrGY1jTuAJJgeTiFK6xxWrqg1MYGEuf9VIqsVkxs0SDeOkC5vadsVZ69fNVSU/LpmJqk9cxsomFAJiFt3wQM/wBrJOXFAWjGYp9xX1iqNpBixtvUP0Fgl+7H+WEIydTMKwUinRImGHU/e7RLX22H13w04V6fSnLOeY6kgu2xB9mvIA+v64bpR0dIMaDItAIO/wBvae+OMjW/AhNw8k15j5ddc0FkeCU0pAUxuAQxEk/cfTtb2wZphWJ2nqUtFxt/f9MTEAEQYBuDax+17444hmuWRJ0neCfiG5vOA1LinqMibwCT+pMyy5d2WqKZHzX6hI6Qe07E33nAXpL1OKv5dQxUAkzuoJIC3vqFgZvtip+qMyG0mjXDhnIWkT8LkHSbyCvkHv4kRWuD5pUI0HUFca+XLl2BGk0zJ6e+w794GD7MUosj+W4yZxutQHUV6px0XvKiRsJAIjT2Pf8Av3xlPYASW+QkgSY3+nt/TCL0xxrnUQCQaqBNcX1Eibf7Yv33iZwwzvEWRhoTWGMVNhoFoP0wDKa0Wtt2ZA8GoKYA2i3iLkE+fcf+sQHMQGEgQOszc+wmfv8AQ4nozEwZAFrWG5mL46BkCAZAGkCL+Lnt/wC8VRga3QVOuJ0kr28mB+yJ/v6Y3UTT4UEQJEm9ySO2w+30wj9T8WqZdOYugUgYaT1s9goBHbVufp7nDLI8UWuDpawA1HcgkCBpOx2tPnE0tVDEjS4s3opqkQYubBQvk2Yn6/ytjdJ437RB2liPttt/YxEkiIIDNeSb6dr/AE/fG2CabDcQB2m5JPt+v7sQiLvtpNojVBE+wH8Mcc0ibaSZuTcKJ/ljg9IkCym0LJY2/pOOWWN5BF2MX+gHmMcoW2zaiAGVSTCamJNhcjwPfbGMtpmVBuxMa2nsI2j+eKn6j4RX18xNSu4XUCQFFMGYXsDP03jBXpz1KuYQEjqlhSDESyruxFr9QJA2LRguW1QlhP8A2FjhThz/ACrC15mCdyTcKoG1t/H/ALxwpBIIjUwIJIso9voP4+cd1SSSCT+07CLEWgfT+P0xgJaP2iPhmAFib/Xf/vA0wtU5AVtPskrvfc3NzbvgTMqZOrqUAloQwWjadvacTcw3KgX8yFpdpEH7284VcWzjIp5ZUqswt/zGBnpiDEd7xtMHF2ipohyPyNqUQc1cqxAZjdQAsL2F7TPae18d18xI1EW0tpB7id42ABJM79vGKzlMo1aoFdk3kgqQ6QRYkwT0t5vGHtLUJ0WFQwpIg6VgG8W2EntJjviXtDbIWHldKC4ig3LAQtiXJHff94N/rjMc0KqBQAMyYtKxH2sf4nGYHVM0VxXHWORjeCoa6xjOACSQANydhhfnuMpTG4Y+JAA+rGw/jitcR4+1Y6EDTOwgosd5IvBuDYeJxdsZPgl5cU2OwueAVkzXH6aiVIYW6p6L7dX0OwxWc/xetWeKUjeKkkra5gEaQe0m/wC/BFPgrGBUZqhnVpWyn+v2/TyblMkFTTACwCum0DxGx3jHF7W/ChbKaem0OUcAk3DvTJZkeqSWadQHkER1RHn63MYsCUVPv2M7SO47Wnf37YkWmIgWBErbY+B+n02xjJMlttmG8Efs/WP44A55dqnYoGRfCFKD30wPEG/v/DGFxe8xEGLn2+l8R06hkzbSIMm5+hGO9IBiZkyvcj6fuv8A9YojIbN5pFWXkJuxsIMf3/YxWeIcQd6uhCFqLBSpVEKynwYJ7xbxjfHeIydQSoUBKVEUdNwADq8X32uL4UZ+magChebVQmpSJrDT8XwsDA2gbDzhyNgFzqsHGYl0hyN0+aReo8tSNR6gZpqMEqoq6UWoCADqFtOrqPuAdiY49O8H1xUGh+UHRgamnWo/ZGkS3++V2gSCCIeM5hczVRwq9WpGbQURKllLM22qDEyDYYF9PV65qF6FM5hk6VpgLp0wOvSzAjUL2BkloFsTmFahAMTwMp18uvyFZlzH4N6dWhpFLSQtNXZm1mCQZkAgCzeNQvbFiq8R01EqoEdakcyBIQAHeJiNJB27dtvN66tUzBVVCNUZW6FAFM96ayCAx0g/LB1LtOHfpvMPTZcvWBpAgIVgBtV2LTeFiAIsbXucQ7XMESG42bzY3HI8Vfsl6pU1hRADjSGDCLg+Zj6Rh6aokAkDVew22/S/bFQ4jwovSUqH6SDTUR1edUQBtEiO1sZwv1jTqK1J4pMpYGe7JOpRPgA94EDATRwqFpRufFJkeag6H6IP/EPIEqtRWT9laOklmkwWC9yszcHz8owN6FdIJWoxVS9jdqxtBiLRq28G8kYC9X8cp5iyTqVDrqS0csypAHfVp028i8YY+mDTopSbQirVZ1pF2JamARqZoPTLoLC2oi9hiHPaxl0NjDJiat0HPl1bSl9VeAxb/a3zk9vaImNv7GI1zBJEX8TAiDuO39CMBJmAvxIV0vs2sNVJPxCQekG/fvOCWckfEk/Mxmw7qO022ntGABwK1ctEQlU6j7AAEm0nv7XH27++mKi9oU3knqP08AfzwOmblbAHVOkAWT3i9rT7wfGE/FuJKQ1OlWLNTkLp+Zo7+YO/tEHBGipQZH5Gkor1DkTXpMiH8zu5YgIAQT+n9YGxxT/R2fp0qhRlU1SHCRslwgv3DbiB1RJM4lzNJiKlV3rBIqc/UNIERMQJANx3iZwn4Hwdq9ZTpcFulUUhdFISdQJazNcnYHUzRDjB7AELLD3vka+lNfTrf916lTKgaXPwbxMO1iZIvjJhoNybuQNh2F5jsP0wmpZokwgYUz00HLAdYBDs/cgQBtb9MM8vlWEB3TTpBbqJ1MO4IiFtse5PbCgfU0C2stlJWrSoULqJtoWx73Y39o/pjzPivFKlTMutNXSlrKU6ckE1FGlrkWC7mbkkQLnSbn/URbMipRH5dYqoLMWgKV1aVuSDcT26o2jHVThVLM1lzFDTRlW1kXJYyQ+lp2m/2JiMdFi48xaTQ6Dmq47s6UMa/LUam1xyVsyeTCoKb9LCNbFpINoiPaO2/Y4lp0zUmANRkCbaQN2kGJN57d++OKa8sXIZUnWzf/bcC29p+u02xPJqPAI1N8qgABBIg++39xgxuhNaGigS6ukMRqBi0iQDjMTDP116VMKCQBKjv3E7+fOMxSivVWrM8QRDBI1HZQRJ+3j3xWeK8cNU8sAMWNkPw7XkhoeLAj4b74FpcOqvAbQtONcKPsBtMD7/ALpw6ymSRFZVW0K3v5+I3/Q+ww2XNZpcrMyzYix7rfdLaHCajqvN6VkjSNlPy6flURa32w2ymUUaFAEDpMAe0bb3/u+NVswFm/zqLAnQYknQPA7/AFwrz3qFQYa0uSrqbsPB8HCGJxzI/wDI7y/AWnhOzaWjb5qwatIExK233Hj6WOI6tdUM7aTI7A22Uf332xSuIeuUEFB0GpciZ0g3mekSbCTu1hvjdL1Zr/PhglKuA9RW1EKQAFAgDV1CW+sb4AcUw/CVonAzNFXNorB/nYJpA9ArdStdtPsdPzG0ifOO8pxjWhqaSijUKhuRSiwmbzAna36YQ8+rndaUHQZeiwakXOlmJuQYkg2JuAeoXM4if1wvUv4cEOCrpJKhpMVHOnSJad723wPakGrnW+f4V/4bzZrb7+XirYnEJfRcOAWE6brtJvEnx97YFztUQU16D0slxJ7S0+Lx5g374TZT1BRq5YcyoitQb8tNJ6xtDTBYHe0SLxgPiVFBpUVaTK7Coa7DooER+T4AJWAJBExB1YNHLepuEnPh3hpaBQ6XQ/4mnUJYs9QN0V1ghEgXaUuNoufF8V+pmhQrrSFUV96mWVacrEEaWO8jztsYPZhl+e6rmKKsrwDWoJTCAypvcqWYQAYEnAPF8wz5dEDlaZKclEhm1hSTTJU6l1AESAYvvEY0nvBAPovP4WB4cQdNCN6W8Xo1S1SovM5DahXRaRRaTWMe8sZPwxv3wfwWiamXc5YVfxaopULUBSNRhOox3a9jN/bEiUKtamjBwiVF01aGs6wx21awYMWO+mxg3wZkeGikVV+SlVQrmoKhPPswhmF9/I8dsWY3ehYmQFxbwsOihMjlqdKk1bNKHVnVjpqMtVWaZZoiLmNMsBvFzC/JVwcwRVZjpViWLQVolSUuNiwa9gRsLkwOfVQBblUqQpV2IdHIbqjqMsT0yN9gT2wFl4YKxDhUMklYNYkgbiTEXN2i5m9+JrYIYYW3cPl1+V7BxLiVNBRA1qtSFRwAST4ABmInxv7W839VZnTWJqUUp6SyhSkCoxkitoggiAJPzSBPhtW4jWGXUJ/8mk6sOfy4FE+ZFgBNjI8d7rPTBfM1AXao6or8yoCAUpj4SoYyS2qZKyu15wGQ7JltU/AG4rEAvrl64aVpqjMtxNQVUUaf4gaG50XssdR3JAgWnYAYuGR4rmTQNSlRLsQefqULpIAGxOp4W9pxvg3p2jl3ptT/ABBVieTMRJXvaCReD0mJ33w8rZ4EO+mozUhFQTba5PgiOxnGNFhCHGQk1vz+dfFeqmnhaAyJgyim6nLq6qT+os9SYFkqgE6aRZIFSYkzdhYEgDexjBPD+JPynzNVWeirNUJUwmtmI6QIYr1Xba5v4d54U8xopVaLPzOukpaLgedo3384ofq/1EBNNVWhSy+pK9MGBUJI0oh27NNwYPtg7IiJBmdb6qk8zHwHZx94cOCLHqvN1xUFFQzu2kqI6EEmWNhqgi1iO4x3k/S0IvMLqVX8tUfcTctIG4HubaQbThV6GyFRSdVRVZtTuB3DJIXtpLBlO/UALQMXul0PIsCIRntBj3JjfzG2NEuy2C87HHtO9Jf0p5daJJxvNU0o1EZUKhNVVCxlrSdJEzA9wd97YqvAs2pquadXlB2GlnbWwpdlF9S3sGmNIiDfDLi3EH016lFaQrUzqFU9DuoEtbuSOxO43ws4FxQZupUR6dEuytqrPpgRHwVJIgFrDULyPqHGvfHD/WLnw9bq3Z8YnxBMmja28N1q/Yq/cJysK9cJR5ZPLVdbHQ1w1RZU3Y9UWtg1aj9QpikeUgcuRFoM9iSbbfTCngVYNGZc0SazBNGgSqgE3UyRMaiPLYOzNYGdVWky0oqIkxqsRpAPfyBNo84pF8AqtJ9nJfxLhLV6y5inUos0KulwQqRctNwSYiy+N8JPVObalVaq1VeYgVCqfCZFmkjqA1CVIuLWi9vqZyF1Oy00rKZppvTsohvBvYEYqXqTM8jU1I9X/wBf5cGqJEyR8TDUR37DvbMx3cyhm88ej57j4rYwMhee/uFNNye5LjaugapdlCBAR06oDXsAbGNzeZ2so9R+pGROUh/OLQ3UBpESLgwQZ37GPpiu5Gs/JIzJqplyUAZIF5se8CQYkC31wX6a4E1V5dmhgGeqTFlI5agX6WAD28iZicb0TQIwXXPovI4iWR8zmMsK+Pv1wQtDgOYrqKqNS0vdedS/MjYF7G5idz9TjMXk8P1X1Vadh0g1IECO0jtMjGYrnPFGELUzzXF6aFRN4KwNoGwncn+mI242mtblT0qw2YeSQfoMI+O8aGVW9MCurioKg0usDcW2JIjbvM40GzDUnOYRFXNBWFUQWBMQmjcCPJn+WE6WYAvc/nTLpyO/hW/gvStwrCB3bcc2vhxogPUnqNkd1AVfzJDhuog7CdiYi3bHPprhBrsalQ0ylJzqRnMkRJAjbtMxI/XCnL8GqVKq02IUKQjOaZt/vZiIi1g0C/e+HHHuPPlooLSQcnpFRaZGpRAJFp099yDB3wGONuXakAn5n3Wo45AIItePAcevFO63HstlZp0qaJTqiSqjUJ2Mg2i222574Vcb4xls09N6rMrBWQtTAF7XLQZiDHa+E6cKWotWrXdqBUGpREBeaYnSp8H2gwdrYF52UNqlPQpJACNBkHcb/cfqMBlE2XvE34Ut5e6mKOEOq3Ub/wAq2f8A5lSexCg0iCulbMomA0XAsbdonbc2h6iomtU016dGjXDFtKxpaFUAkWMjuQL/AFxWG4dl69FDRYI69NcsbkC/TpJBMH2PbzgLjvBky9R0VapoMA1Pq0l9iItZZ/aBiPpg7HPDs2etKVFt48AUDYQvOQAgmvsfTmEFUltAAqFl+FTMRBlo2JIgSp+W4O+LFwLiy1KRycPyaoEw4lnAl2DGGAPSYYbzc4mXg9KtkOZTy6JWpxzCzAM4gF5E6WkGRMdogYA4V6lo0KTUjlaTFwxUgmQCAB1HqXf5fcjEujcAWh2Wo166omJHMmYaNrQ0p9dfMIzjfp/NPSXMI8MgYZgGoAx0AKGphelhAJiQbDfbCT0vm0WnUy1RaNGnW1urFpcaj0GfiBAsGPi04tKcUXMUlqrSoJTLNTfqgOJiSo+IWsTeMVer6J5j1gatFVA1owBbTTEnQNiOo+47R3xpYbFhjxA/Wla7jxovH4/APNZWWvQ8RTTqvBAcVWh+K1J+WinRWYuKi6h8LKHJJ2Fv1Avh5muHrWy3IZqSKAjZerUplWaIY3iROxIJmZxV8hxkUarGrRXMSdK02plwirIYqSCI2B79Q7HHdHN182WoiagRtdOmpvqiyyRMKGhtvZrg41Q4BYLopCQb9dXQ3EsiqBai1hVaqGUJpB5R07CZkaRANjIUzMRZfSYpBA9CefTGgkT8OowdBjdgRESR3wWv+HCoytWrVCXEOPh09gJBOyiAu8RcjDbiSpSpgk6EA06WUanBBkA2O0XAMECI1WA59+6tCPDHKRIqt6hzz0yWp1ajUK61NS6NALkmUDRHVJvutyZwx9JZVdCViprOBoagQCiJGrUZs2qdUXvJjwm9ScbSoopUnY5chSAWAZ3UzKAgmNjJEe4nA3AeItl3JIAALPVFxMiR3jqnuBci5nCuPkkEdY9efy+ya7IwbXyGpFuv2vU6XEVrOKIVhVZQ+W0v00gygm4II+E2gxYdxjM9rXU6FxSQlM3e7tt0zM3IuY7/AExUcrxxJcoEorWAUahJpsoGpkuIs4Fj+mDeap0nmIUog80NVYDMdMFpAtaGgzdSJG+Mz+c3LR9j1wW2cC8OsLKStrVGD19GtjyK3NdmoqIlQJESPBi/fFD4hmDqq1QdTo3LDlTqZmJJcftwEYgtI7eADfUeWURynNfmGVhf9OTsumQDIHa4JEYA4YtSpX1BWqGmwReUSyqI+KPjsVB3EPuDOD9mtke4SONR4U/KD2s+KGAxtNDY03/j6+avvAeKKoFJhy9DCaujpqEgEBWG6rce97Wwwy/HxmFcpOu6lolV3kgACwi/+2RbCgPS0ZdA1dkmZC31TbUSCp8rYEdW4wc2eq0gateoi0zCAsuksokkkkmRBEWH1ONp1AOa8zC573gVOUDhRK/xjczlNVZ3QvyWFKxt7k2NtjcQfbCErzMwTmqbU3rEBqSDQ1gFkki03tAkgGDY4I9T8d1gclitCjphk+KpeB0MQR8QkxIHYwZDzvEqVYhqXMp1SQlZncjQBA7lQD06SGkfQ4UxodJDY0p17LU7I2cOKIp8Vq8N9PPirpkM2UqNUb8yrUimUZYFKkCUVyV6biDb5tXmx+WzCmKS1abDLjVl2UTzmK3EgkECdhtO+KRk/U4CMOWUASHYyDUpGwV97MxF9pO8E4c5TjiVgDTQ06gQJSIICiPi1dWrYggmb22EYyocU+MZZBpqdy28RgSTmYrNXztVaetZ6w5zACECkYvKncXPnHnHEs0EcAPz0DEAukrBUE3nSWEi0bQe8Yf8W9QKDUDtVZ1BFVQ4C6dIEgiDNxsZvtY4phyxrOUpo3KQjQtOoA7KzQdTEOOkTYgELpN5vLP+XKHAGlN4FPLerV/hQku1PDXkt5ypTUKErVXpsplagkCot1GpdNjGrzK7MDGPS/TXJ5E0mJDai+k9OsQACsAWIvHk98V7h3pFVWK0BlLMopgpLfLbQDKxIsvz7Tiy5FOXTh1ZUBBI0XNU6jJO/V7+Sb2xukilF5iOM5i876+KauVYy9ZFYgSAWEGPAEYzCypmVn8w1CxAJMA7i3fxjMVTNFTs3RZ6jLTra1DaQ+gmAYgkyQoCmZPj3xatJymWfK1SjunUlRpBJPUCpvAUELYxbC3/AA6zzGq9MMFpVwV1kFmJiYpz8Ig7EECffDX1nlalSgGK5g1KRIHaATMx3IABkTfGQYyYXOabnlu4XXo5JQZ2wu+EU9eNl36ReuVZ6oZqNcKikFeoifuoABPcbz2whz+aduICnnGqU06kLKSSFY9MaZN5W4te+GPoqs1TLVaDCoHUBqRryoUt3UX9xI/nhLwyrT/F/wDy1WqDKXInUpaWvaFiJHt3OOLmsiYAbe1vBSxjjNI6l+Wt94qjON5xIWjmAwFIsKNQugimWgSFIB6VG4nBeQy+UWlmqmWXmUGACu5bUHIJLAMuoQTaRcj3nFQzdPk1hzQKyr8Q1iGEGAQ0TeDY9jviycI4nRYzToSaEnQHCqVJMKRMEgyQG29gcJR4jZ96S4O/cN2/QJifDuLAIz5V8/VQNwzI1MxSWnUelTZfzXj57zYggGxuLfpgnj2ZVRTTMo1VQ00qrnSfw6mPhQSJN5i4+mF2U4xRVqxqZda1SoGAOn/SJvMwQN+17HFk4DVpVqAzOXoNVq5eKZLEkR30q2yhTIAHSO2+HQNpZtEtLnio54JA4018dVLkc5l6aU85RyqJRq/lsC2lSdwdBkSADcC9sUzjfDQrsEqIQVDhtFlA7GASNokeY2xcuP5kJWNCpyRTrJrgiUEgiQvwz3tG+EL+pGpZimrcqry3AWoFkQQBqgmVA1HadvuEppZHYgRgUA8PX8VTGCs0yC9efoL/ADRfBuAtRprmFq0qy1kFPQy9NI1Ih9QBDlT5Cz5tgLNcsUa2Tr1yGpmF5S/swfBkFgRIiRi6cS4ppZTRq0+VXkVGFOQraYBbTYhoC3298efeqs1XLrTdTFNzyppzzFmPpcX/AEsDtfGMBexrdRfW9Rw1qg4WuIc7PoeuWnyuuOE556AZ6dNnLKyt0kCiAAOph8JBB+I23k7BxlvUVTTTQZapTg6h+UZe4jSoibG5BMSSR5C9MZWtT0mSmWbUKhBlxYiyRqjVAiCdzts6XiRQcuoKyVYc0pAOoTA2GlrASJkT2wCXtCdpoyjr8b+nzRjg8Kw5QzTmrFl8yKgJuFI6maQQbyCp8x4x5Z6l4zUqVm1MCtONLTp0JA2cQuuQACbTHmMXyrm0ddLc16dWQQVOnUJHxLBWRbefGPO8/wABrGs7Uss7ctpWlqDLokkEgi86VMC87gxbbwM+3jD6X+u9eW7Qj2Tww6V668ERSp06VMfkF6FYWq1yp5TkEwCBqHw6piScFcU4SMzSK0KNIVqTB2dKqjnKQSRJMEkmZIBB/THWa4JSq6WinVFaFKJUKLTcITq0k6SLfr2uTjni+aZqHLzdVaOYoSyooB1LEaQ4bZhcbwYkb40GtJFHLJlkY0h8JueB+nNVahmwLMC5cHTKDSk7TpsIBNgAQQDGJlzSlVLkmmBphb6ie4VyDBA8AWWQCcMeD+nadcw9XlCvMCn06BIgQYUqYAi+3bE+f9C1BSNRX6aNwHXSWPYEiN1AGkmBBg3wlJhmk8Ouit7DdrShtxmFKDTdx48KLrJ5KlSvmalMUq5lRSNlYXIZWWAPYWgHbDWnxHm00rCrTU0S0oi6WqrMDq/fBHeJ8qeGehatUVVdqia4mpUXUJszFZgtKxuQ0ht5w14dkKWTQVqdOpmT8ML1RBN4glRMv3Fn2w2wtiFAsnENlxbs8h+1PD77wntfNItHW5NJGAZQSGLtYx+0Bse2xHbHn2Zp5msGq1aTiVIqMk6aK/NNIiw0s15IhgbRfjOcaapUK1WDMhUUkICinJGq8gArqYSZBk7A2dq9M0eblaeYeWYVlQlkIYEs0gdMHup0wfbFw3UlAdKQWtbpbVB5EZZmWmppuyqjJWYhCDqPSVurRf4gRcbdoeN8Jo8qlWpUawQO3NJ1OpMQpLSCsnonVEGQJAxK/CBTcUqy1RSLl8sFK1AAomDpk2LQZgkeb4nzL1KtBai6MvSVCK9MMQ0ahugBiLgxf2tiW1IIculyxua6I+/78lXctmi7y6lqkKERGBAUA3MKwsFIjUG1XIPVhpU4JVIWoHSrqEKtA6HnfbRptM/QEWtCXKqrEioArViS5qASKZDGVqOYLGInT8tjJjFqqZdqa8qigFMgaazftdyr6QbgTEbGL4VOGjcVrDtXExtrqK3r9+Fbqv581ErPTqfki3MNVSrFNQ0tBksZIPRMhYBMYsXpz1BRoaWmnTd9g4YqEHTdj025YXq9z74lOl0SryalRrUqmsaqZUEnqkQIbabXtgfi/AaR5mimadVgrJynGjT+zpsI06hFjaL7EzcKxgt+Ui/taWdxzVvu3J3V9TZWj1UjzQsaWQahJDbhtJjcWmCAe94s76xpU1NSkRmWqLOumxApM0/EumVMyQIgyI84WcHyPLT8xadVWYwKZ0sp0wCYjqj3Imfubw/g9KUJoUKdSm1ipC6jtfTZ4mbTi7mhoQ455JCaC3FAVKuYclqlSsXkhiaYBkGDbX7W9sZi+0cyoUA0VEAf/adu3fxjMUzjgPdE2Dt73eyrnoSiHrNRdKj1FDtRIhQhIMgsCDGo3372vdv6jfM1KC/hqbArU5dRiw6vl7n9q8jBef8AQtIioaNN0rkEpUFYiL9oYKfvir+luJnnVsvVSrXcg8umG6FdQSGcagJ/3CTjPHcGR3qvSuLZXGePdSx/abU+fQp03dDVrURLKxUrJFysDt5v9MKc3wipxGqxpU6KakBOoaVWbGDF3J7jxeLYdPxUVkRxQAXVyydZv4kzeykzviA8erUUVHp8ynTqKFSn1NAg3uTBE9UdjPnGVEGwzOhce78Q8+uCdEzjHtWjvadD9Kj8Q4a9OoyOCdDBSumRIi5K2g+ZmNvbWSykq7c5FZPiWTLACd97TF5uDj0uhxAvUJpijRpZpdUGAUhQoFSIAJuYN748+oZVfxKoz1FQNpZ1S8AgF5BlZAEG4Bwy9lRRh+XWiYgxWeucUIv993FH8G9Q1Uy5yy0RVFVgZ0sTOoMAo2YnxPnFwrZ2quXpV61RcuxYCrSCXCwZLXBWBeYPjB2WorRo06OWr6aOgvTdgDquWhSIDkg9t8V/i/GH5IrStSpVQ0nEf6ZF5G8HV5kWFjGGSdiO8VlPP8l+WNup68EFxD8KuumrtyXcVKVS+pjp6oJuU6oKkbxhFw7KCrmaSsK5UbhFZmCXOpQJKySpmO8+Jl4VlK+eIy9MahQVzT1wgUNEkkTMsqmCWmOwxfaPC6WTXVQV6VXVTp1nJJWNyf2Rv8trjAGQl7y/d7eX7TxmGFi2Zu49VP6Qv4mlRy7UA1U5UkHmH/UDDeW8i26/zxT8xxMMFANWpWp1fy31WVZESBEtsRA3jxexcV45RL1spUrh0LB1emBLWk9Q1AjUxEx2xR8wssDLsJ0AMtoJMX3BntHc3EYWkymcm9uIt/5KYwLDs8x68fqrIOLUKMFGqZkVyS5c3VpmQVAiSSfMjvGCsjxOm1NSA7V6IksDqGk/6oIcaYgEExIi2+A8p6QVBorl1LGKXKcEkx7gybkARtO++CspmxyqjDK8vQeVXsUZw1gjggFmYkGGg73vBzg2N5zMzGh1HVLi3kizOaLfrrcmGZzCUKGo82nlyqBdLDpa5Hkjt8Qx5wPUea1BjVCOL1C3RYgEdJABBksNIkzAmwHoXGOGIyct6L8twHU8yVDL2+Lsbw1j2mLJIyeUq6tBq2LVUJDKi2NwRA7ERIusY1OxLMc69z5fvivN9sNzuaLU9/r+0h4X6gqpTegtMcmsakMw1e7NIAJIDBtgQIxPwv05UrcqqzAoAesNFQxt8W4gAi4Ik2w0yfHuHKHZ6FPmNq0UwvwAmbRZI3A2tF7YIq+uKVRdFamwoqArgaXDMRpJWIDCDvtAMb33ySbBYLY2NJc4i67p8SoZEGlSmv0gGs0MqG5Msq3gSNMTAY9rs39YUFo0aqk1qhFkQyVBjcRIESSe2k+cVzh+VylaozrU5dNCWRQ0axC/EHltza07idxiwcV4JRzFFK2tKKkoshQr1L269Mbm6mdwPAxWgqigyUNKddVQ9L1MhRmdlNSiynlSEYFriAQNRhp73mNsJ+J+uaxJIpima0CGuUUDfVMgwQAIiNVziy8S4Lz05dtNNtRcoGExcqQLGDHe3bCPL+hsu4LUnYcxWkhuldXcA6R8xG+nS31mQWqXtloAOvtxVKp14IVeYtNdRYyWD6RFioFuoj6VBOLLwb1Hl7GmWy1MKVcLHxNIBAJPg7W283Jq/wCHNMzpatIICgdKsdp0sCTPwkg2MYV8W9IOlUJrFcEs0MunrP8AuW97XkRG2Ltkol5MNmF0Q/HKNFKlGkaj1qSnk1ixGq2rYtpIIWD9DHbCDMZ0vUas+qo1RQWmGplzMK8QF6VuJJmD3gG5v0pXJOulLHQqhGFRQt5i5ZdvIILG0HDz056QEE1lKJrG1T4iF8QSNRLESOkxtcYlz+KiOCnwi6W8C4eztLotRWMuKZlFCwQCgjvexsVaYxca2RRiBAYiAqp0mAYGoERJvefmF4GCaWRRFIGhAwDMzQHLEzIcAgklpPe7Ym5jAAqSOwZ11GBI+IA2+XsJA27BLqlPxxBjaIDJ8LIkkhEYRoBI1C47LEki/iccV8iiaVbQLEPqWSJ2grNr32M4a0KyoOkmwGmASdUSTpaY+3cC2O3dWBKkuZJqNcaiSLDUCD5uB3x2YqRG1pqAkuXyHLJKSkHUCg1AATe/WvULHffzhhUpMRqBYarqDT1AvF2ZSSJljcXtsMciqCCH1F1seYmgKLmQQekX2AAucGq+qQFJZvhmHVewURJBA+4gY6qtRAcpX6yUOq88phP2BAH0gYzBRypFubtb/WA/c0H9QMZiKKaoX1X6s0LykSpRrIQDrMEj2BJ1GPaTir1eA53LVadV0qEk6iKJLMRuwYpcGJk7eZxb8nwStSY1s7So5nWFVZKuVILMSVIGm0Dpn4fvhpleNGNaxSWm4WozGdyJG9/3RhbZl93FawnbhxkjAPE8fAqvUEVVZWXl0syjNl1Z/wDTgAatIEFpebR3+7T/AC5RSpZjmUUCfHoHWU8BtO5gSD/HGcWyyMdC1KJBiorMokXnt/EfphZm+F0WVHFdeaygEADSG3PvFiPPtjEJ2kzhK2zN1dOdta8NyaHdiBYbu5H66eKaPm8lmC1PmV1SssRESxk2JWSbbYk4XU5dQ6F5RbSlR2p6VUAMVJY2AJabm5M4RcK4Wz1FoE82vRRjTqLpUIhgQbDVew1SfBgYsXEKqI6UENbmVCVdZksSIna1hNrYJESTtY20aL2F3HkN49EOQBo2bzUnju5pbxLjrutZUzNNzRaaQWJqgQJUAmRBmRaMUfPcYqPVY1HqDWIZTCiRaxveB/3i28R9LUMpQeoK1anmEUlUcjTFrQRNwo6gbnFQzHDqxMslXS5kaeosd/gBExMgW+2DysL5M7mjQePmncGYmNIa7f4enHird6UyFEUVritW/EUwXagrWKzsVjVBgSwsTHbDL1ZxljTZWiitSlrCReo4IIvHSY7zExO2BPTWZy+Vyoq5UMcw2hK0mJaerUDZNJY+BG84q/qfizVXcVKsurEBHVugWsDEQCTafpIw052RmUapAtM+IJNaAoDLZd6nTpqzT2RULTJEnSL3WDqHYJbFt4XRWgjBarClU1anrKT1/DBNv0N9xitem1zKsWy66iCNbIwKqNyYnqMGbGR3Hh5nW5+lKdZnpViTUZyFCmbAMRG8mIm32xh4lrpJBGDbrW2u8LakkDW3UPDXrI1Lk1Bma1JjGrUAJtqhullKzcEwZ8YY8Xzy5aildS2ZqPJrgSygzbWIMMB3PYeIxmRy7U6RzSE06yFQtFV1uUHfQ0kzJMgXO0bYrPGvVzUyVysim+oVwynoLGIvGkmSIbYwPAw+Y7CJrak67gPTQm6w3S6yOdSnmffVLW9TV1qMqVIdnmmjAxSDXjqtIkLBBWDM7YXKxqvBKSWVXmQztMDT8QIEDaBAk23g4XmaaOoYE01Ylg0SygGACBIJBIMGGJHi1npepMnRfVQyhfLsE1agWVHkgadfw9ouLzHfG/FExgo2gC8tiJpXuOarj1+wFHw70pmOYVrKtBm0mk1Uq/SrC2tZBMCCY82gxhjxL02pprVy1F6JRmFV+YNCwY16SxNmHyi/tvgfM8doGjTcI75qmdVFS5cEM1wVBKm0DyIGFHFvVxrvJVaNLSUq0lJAqG+6rBEkQSCDe+GO6BRItbM52bTr1PEc1Z63pSk1JaPL/EVRTBp16baTvsVLREk9N7G19l3FeGCihqUKuZrMNQaiylxScKYJF4AiL3BC3wq9J8MrPUULVRfhbqcglbwAwJAv2IGw2nFvol6dU16atRo9QrtrDnXOmYLEhf3fTEgBw0Q3F0TqZqqLhnqSkaUVnSnVpnqTqRjquILCDCgHfb62sCMrOdbFlY6gvdSBEEgi/YzBGKLR9JmpWamK6DSxZKlSlIeQNMX2EwRcW28WX0hw+sg0kIKcgNUVoKnUxaAbC9piDOF3RUuFqQ4xrnBpP7TutQ/UQvLUAnq2LLBPaLQZxDSyZgqBov1N27yCpv2Nt+k28MKOZQuDTVRplWaooViRYSdiLfxjfAOYykMREsg+NgYJMmNYGk3BjuBPnAForVKiGM6QSRLFho/2iJgRaQ3uPGMqZPTp0ywWLldck6dQmAw2Pm4+uCkqHSzaiXYKhRLjTEfCBEEQN8TsAQhJFgAvyNteQJk6p3NpGOquQTrrTouCCxPyzYL0E+/YDfHFOlqeAnX8JCdJUnyGWO9/fBqyLweWCsrYgmZEmIP3BtbELIwa7AsoLMaY1W9pUHa/cXEYsoQyGW6yWYFtMpAD6fi2PmLeMFNT5bQxqOqfEo2LTN5AK/cNt74GRerpOkMIQElSbRJPwmZg/U4Ky5JMBXUUxMMYPa8gdMgDyDiQoKDzdFkkzUEiXCrKlSGEMsAQSR3i4+mBnCiRqQhbgCabG3cQwJ1EkffDAtK6TPYs+tTNiQA37Rk7G5nfA5DSZFVqhur6VcKCbjb2NoH78dquTDJipoWABbb8QBfv83nGYV/5flzdnE9+lt/tjMWVUoR+RR5dSvUq16p/JZWbStrkdUggTYWPtjjgGa5ldFJrVaVX5SfjqXlnvpb4dxJ/kIM6+RdaWZoBWpd0kkgzJkdr3v8AyGIafLqcxKbPQUQ1H8wwptq0jcW8ERIkHGEzESRmkwNt+435L0UuEz1dHeq9FpVg1AUjVoipRaAqr0jT0gDuNp2/rhL6i4TNZlqVaYNSmul07RIIZbTvO+4BwNwINQGYYhWUoI5nx9QNyAffz2w2NVMzluZl6VOnUoWDVCVsBcA3Jsd4wfEwCVplYKPpbrRIwyGNwYfhrdJ14vSX8MrN+GCioOZq/wBWO5MAKCVIuYxY+GeqkrZaK1daTAwhtqtYEz+14HY4qtfhQq6gaikuoKE/Ch+Ygd5t7WuDhPWV1ZXalScUKhpkKW0up2JltQt3EAHt2wLDY9rmgVvRMTYIl1grRxfjvKpzXl3q0xoqLAUebEkx1Hub/TCrgHqXOPUAy1EV+QDZIBCtG7d26QB/yse1ao8QprVLadYLpUbVsIadMAnUIAEkfbzZ8/8A4lOWR8uiUZgMrKJbf9kjbzNpw1tKmpNEVuFcxuUMqTx09Fvi/qaq1RqdYUqX4lZYVAQyW6euQASVG6mx7YqlHKs7aFWsbkoF+aDExtssFl2/g0yWSbO1Kperyy5B1VEm5Mwt5gRuDcdrnDjgPBEK1Gy5d69I6HZLqL3EGY22mcZ8uJq4sbUu8D703J6KJuGaami6FHVRFamgygXmGqDqVoUESygE7jfeL32x36XyTtT5VYDL0UY1aWogmowFl1E9Y6zbecGcSzXD6Oalqj1UqIFcqTUXm3JDgWWwjbf74Hqeq6T015tTTUpKxpAD5e0ADqHT9cVbGcIwuIzHcBU+p1oOKUeXYlwoCBz+i1xXi9aohr5ZSc4NCFFWFhd7G6kLe57Y83zPCa9SqGNCqTXaSxManMltLRpAJmJkiJvi5+ouJ5gUxWV01uFWNMmSdBgnvMjaRvIxDl6NflcvNVauVMl6I6WB0r+0R1dydiMa3Z2GytL3/EdT9KrznauJIcGM0G6/qqPnshVokistWm66RoYErEzMzYSSw7Sx+uLbw/0giFfxymnTcgUmpNEsReTc6j+ztvAwVQ4xrSnVStrNUClULr0rAJtAtc7E+MB0qDc8ZR69TMmBUpmkQmgwR3mYJ7kjbGoWht9Vjh7pTlJy9dapZlPTNSrmnFKkzhap6idDaJMHSdIMgCCPBtfDPifpBRyamXD8kStVq2lgjzAlTBIJFxBB++IM/VrUSHq/ifxKGkGTZNBJ0yVBA3sdUbj6H8RrqaiZesmYpU6yqwFMh1chpJHxHcdSkj6XBNMzRqEZ0EjjVjhRKM56BzQqME0V36W5lN9LFPoYBNrgSen3uly+fdAQ1Uw8jlMHUGOx0wBeJ2M7i5x6RwzOl6RqtTRDly4KjVTqOi2EiBeOoK23nC3NPTXVSXKp+GrqTTeu2zxJAeGcESDJvvgjmtFwUvFJK4ljm1pwp+kjpesq/LVKirUFFlZNmmw97dJJNjEQY7OuD+r6b5hHenpFVQvKSQJHzQAAdUx/xnEGc4fSrp+XQRKmWcmrUp1ACUAuy36yDpItq38RhTxnh1KkqVMnUq1VqfE7APoM/tBfMX3sR3x2Y8Vxib/qWlenV6jJ1fmqkBRTA1awx3KXc7HawJOCiBUtICpDdMqWPgyNVzaNhOK16K4o9YaTNWrSiJ+HsdJB0me318jewU6eluUWLm7XAIkzCyCDHbyL+MLvblNVp4abaNodQulcgrZKZcQwaA0Efdbg9vA2xLQcghEZ2CDpbTrEkdpjdgJ+mBno2Lkkl48OotpHT2sRt74ymTDDUl9R002IJiYEXiTfq+2BJpdVwFJKwzSZZWKlTsbGO/t3wHmKeoT1alkOXEaflA1fW3i4jBlWgGlSQp30uINxfqie378cVaekbVVpkDUF6gbhfEXtvbpxZch+YAxgNrLSpaHW/aTJgWH0AxAikkmHIJj8tpFpnpNwL9/HtgqCHEagfihZU6RIFiQDsTI8Y4qkwG0gBp0BgVbv3WxI2M45Qpap0lCdBMM4DDSe43FyLDfv++KpUVqh1EBuotDkbapUGDBEW37XxpmVUnToUbkkMrEH6AbE+bHA/M5p0UJBYi4HQT5OodNyfHxRgrWFyXlmbGLlGVRBu77D5laLWElwTAtcDGsQVc1QVitfNU1qqSHFPK6lkWs0iZ32F5xrDOxbx+f2WacbJX4PcfdI+DescxRD1alLmJUOk1WM7SNgp6b7RvN/Fcp5wU671EUEywkfCAfH9Z/pifIGvVV6VOHCiYVgAJFoJ/eJnfbGVfTlWFbSuk2CKeo/UCY+gx5Z0wNWSkfg8V9LbCxpJaLlE0vUIqMxrRVJUBSYXSJiCTpvsZMja9sWH1NllOTo5mnVWnKpqogkg6v9wibQNrXwg4dwfRNStEJINBheOxJ7+Y274Fo5QVq0UkRVJ1QSJABUkAgyD2v5PjEMnYC+lSKa1t17IbsM1zmkWp7olPVJSgKRp0mVYPTceYNrTt37zjee9U6mBpqlMMDrUDciLkDyLT7e2GvGshzQnIoU6bUz1NCjeB2BnfE3DvSqFWy+ilWqVAStRhtJ8X0x4GFGiI5TkNXVt8zw5q5kY0E10Q3GPXIzdNEajTTlsCDJAPYCQlheYNrfYvByOHhgyU81z2OnpXpBHw9VoB7z3xU34AwMiqh0wICjfwZF72uNvbBFP0HVkKK1HqEg+5NxEWw47GRNJLjdB/ixkDKaN+asfBuOhcuKzsnMos8USPhiVAk3DR7f1wo4l/ifmHqLUpCnSRgAymNRPmRH0mDhFm/StVF5mhIQsGZW6o2sN4sfrPthl6crUaoaiaQrV31FajiTJ2ubgj2tjmTNYymHFb7uPFc7DMqZJb09gkeZoOWcuKqTLS6neCZIAj4iY+o98RZfLayAFBJYAxY+CIA3uNvfza+vkMwyla+l3ypLHQDpJUXEntfvvGEmeztLOV0LKKYgKxkKWYkAbHYXvE+YGKAzB4a9utdD0UZmIje0lu7oKueoMgaEMtVm5sD8wagpjVqV9idMEMBMnfDpPUGrKLUpvVqZnLwG+ZTJAaSoIi1mBiPM4bca4N+TUprKIFIUnqUbAWG20A+W374pnpviRo1gFdKdB20VCp3nUJAJNzGmRaAJEmT6KE92hXhccP7NoNRfryT6pxerSlqlehyM2WB0gkoxFwVsCDEz5wt4nxYqAjVeWMsw0FU0tVWBJgnpBH/lt3xY8v6eoAPlKIoVDo1U69aNaM5MXANwR2iQBthBmczUALPVFWvlGNMqFlNJYAnVcgWnaN9sEcHtAulonQTE2v1dWD/PUrIr5YvpqTTrs4ZlVdJAN9rmI2v2O6uhw2jTqfha1atVrIuulVozbUNtNxPTBB+xwrQNTcpUzKGlmuYTpF1k3BBsbtPfEnAvTTtralm6StQZ4YrdwBtq3AtsSQD95kPzm4VHwDDtq11B9dyIbOJRJzFYVXrQEr0Kos0gX0m2w2Mgi8+d1vU/D6usPlzy3B5aap0NpF1Abp3sTbeDYgQ8H9Z5xfzVpPWLDrYJKgQNMaQe0yDheOKUeXUomlSaqdXLrEKoUyTYvBUAyIIg384kUA+6g5nOJpfkUzyNDmUeZUehzaKnXR06TUUgQCwa9rgEHftibiHDTl1JeotLJ5ghUSidWgwGKsGHwyCRv9RbFPWmoGumpJVSzMNLKCTaVKmIkAg9/GDsrwqrWHLV1qfCwFSow5cyB3AkxHezDY7Do2miYD35tajhRPOGcVLKKjNTptl9WpVBR6ij7XMXAPbve/ofDs+rKrqDSVhqDse4EkdRg+YInHk2R4BVaoCFqq6g6nYB1B2UAknVYX8QMWLgdPM0agpVBzqWoQVcCB5grOoARHnziKjLQrsp2gkaNbFXnhxkah80kssqymxnTHk7f+sd/C7HUpKmPzEA3N7k2+/Y9sCo8EKzB5MiellA3EwJMCe8/rghqrabyBpNtQbVJiNJ3t2E9tuwVoLWWq9DaSCQJkkMFM2BVhJEDtOIWcOVMB32hDp3sZWIBIj+zjipW1Ib0gDpICnSSbxM3sCRa20745LMabOGUD59aySAAJ1X8i/aBBtiwFVUupdcBwpbUKkkyGeCACbXWTb7fffEHEeJIpHLbU4AspDBv+L7G9xvtAxxTzZqLUpU4RFAZn12IBifIFzYA77YFzfEqasVykO7nSKrEBiLEBCbBgQYIuQdtobbCDdyzZMWSaMC1nswZjNstOARpVYYNEqagnbtqwBmeMvXYUKQYMqnl00YXUXALQuojyT4ON5TgeZzgqh2q0wNIV6qmW82lWMQL7EfuuvCOAUcuq6FBcKFaoQNTR5I8m+C1pYITYS85npbkPTBNJDVqVFqaRrCspAaLwSvnGYseMx1SmDBGdy84p5p1oJTdadG4AfVB0zBO0kSb73v2wLls3y9SaDJboqaywkDdT4a5Fu+Lj+G1sEcM7mOWqyaYMHVpA6VbzMYR5/gVVDzBroim4VR8UExMEXG9tyN5OPMPwTWg0FtV6VmOeSLpSc69PRmGXmmoGUuDZbwRtKmw33uBtgvhHJqHVy1BDSzqZhd+3eBcRhXnOL1aSPl6mlVUtp0g37wDvBkXi0+Rh+4enRXl06dKjmBD6yi6bWlp6SbXP8AHCYDA9ucUqbUNiBceq1HF4iNDfmrnw3I0tLI6uaTlTSKgqTYGQY1Alux8DAnCeEGkVakGptSaCH6SUudzc/LhDw/i2ZFPUXhqbQqNAJEwJBhj0n+eD+KZpxXTn1WUVF6okAC4G0ntvjba5hAIXn3NeCQU8q8JpcwVeRSQVQA2kKCWuQXHf63+mBcx6do8pWWjUarRKSyMTI+YkTBtePpbCWuoNGqDVLMr/kpqIOnVZo+IwATgvJZ96b01o1wVqqSzNPS21y0QbbY57oiaOp7KWiUCra+6Jq8BpBw9QgZZkWzErLHcEC4JJjzhXw6hURAlPLmi4JNJ1VfuwmRA/3DtjfEXb82kKuoUjK62HWRJsfmEjtOCs7xuqq0a9ZhSVl5XSIXTuT1EiZjC88MZbXSl7ao0M0lcta1tdLK/Ny6fjG/NrsdNRrdUSdl2kmbAC+Eacfy3MerXKl2JYdDGCQAFkRBETcxefbB3Hc62U0/htVSnXB5jMpgE7Qwte+PPXptLCbMelqoCyoM6pJgEn3IufbFMLDtn/yCylbV3kc1OIxrIYzCx1XctByXq44ypoo7qCymSAfnIkqQxhTBEdNwQdoxVPU/pxqlU1KVOiyERoJ0meq7aCO2m9pI+uEfD+C1nojMUaLlaaszOAhXefhNzHeQfGOKHHq1LQeeXMDSGJbl9V7EgdiQCCCDEbRrBmVYRnEmu5OW4yaFJMtWopTq0gja9WkkAkwGAklgpGk2JIGJ6Hq1fxCVcoi5ekYGYOmJYkwYnexE/THWYy6Z6g2lRUzAJUsh2IMmw6SCGkFTYTaThM/pOqNLvRDUzb8u7AxAme7QTHsdsXEh0S7sM25AN1aq3DFdXytE5Z9QFVXcAEEvMEAGNjcfp2xFl1cIcyfw61MsKutIhng7agIJsYn92KdmeEZnLGnTJ5TMCy7LcGAA/glriY2J2sfw70xWrhK9HSARqJMnU0klmUg9oG0W2uSbZ2nvKgheAY62PJFU/wDEaulR6irTisSdAJGkQB1dIBne3vivmDrp6+mGILUwsmJAgAsNiAJiSDaScWRfQlW6NVplair1FTKSwkKtgtwYgxpY2GLN6d4CuXAOt3g6QDDIIJJ0ggXkzB3ttuaGSuqYZhwPhFEg9Peki4JenAEXVz19+uTAQSg+WSPrNwTJJT1Io0hohygkgd5AJ2tb2vg5qKM3wqQ1yANHe4E2uIPfcY7NGALNI0mJkQd/6gfXAC4lOMja0JYuXYfLC2h6ZN95ke47W741mNJsGBIBMsp6oG2rckzqHuD5gs2STJ037IdJ77i97zf3jEVUkKWII02IZQQYMw0Rt373xARChqFIhSo5gBX4hDC87b3AWfN4xOlMENpQMxGmVJW4k6gCJI79sBUWpwS7gESQQwBHiQT22n674jXiVSqF0KoUagzvABEEgTbsIBm4+uDsjLjZLyziMXXb8RRFEyzBiOWyyZ8ggzBk+O9sKqnMFNjVfSjTppITJEHqgmNBYFTPgjHFWqmXqg0G1tvqYHpaZGiDBA2lje+84ipcIfNyzaqMNuySWHfTqMgzFyPthlrQzVZ7nST2Gi1X4kc5V0JpRwrMtIHpXYMBuQJvJjt9nfC/SKstJ8yimtTMjQzaRBlZ21EWuR2w0yXDUQyqgMQAWgS0WEnc4aUlxbVMMhay+9domO8YFxjDEIq4xmNTjMSoVKzfq3NUQwEmnSfSGKkhjsASLAkm3nCT1L6rrNUYVOZTqkIwDqQpUbG7A9iQ0EGItgf0z6metWZDTRmZZv8ACI/amZuf44EzPo+uRUcPTsxLKCJJ9mA2vET2vjNjgkkYC/0RJsdHFIWs3aH8JFxTirVWlmBuRAAK+Jufb9MWb0v6hp6HTN1pPS1MbKkExFpJBAsZtGEmf9P5imgqvSFNDpVSNiSd238+30wqpoSTENpklhPYT9T+nnFJ8EySPZ0pwpqEWDtB4ftc1fNer5biYrClWd1cbaIixO57i18Aca47yAaCUVdnZim0Akz5nuBa5xW/TnGbw2pmd2bVpFpUAsxkRawj9PMfqTiwuhRZBUSQL7EkQIO0dR84RZ2WGkAuq0GtKU8LrQf2nVpLWgONq/hXrM8Ypucu9OohrOFTSuxG5IElpk+cd5zgL06tdHqmpoCuy2EahqMCNUX3J8bY804PwQ13KqwohkOkm4OkKD4MktN9pxdP8zqVKQo5bL0zVy5QAtpAsPkJvt9N8Q/COho7LtCTqaW4KYca2YlmbJQacU8zOdpPSp5noRKSQaRbudyGiAfqO2AclmwGairUmWsHca76Z87ybi4jCvKeoYJrhUra9FN0CfAe+qZEXEzGK/6m9M1crpqzTKVahIKASpPURtqFhEjcfXBWYB8rQ6d1RWpFPQVCWm7RZE90cLaGlnE19lc8pSWqHyeZzQY0mWOWAJgBhIae+A+LcQpulOrmWAfLFiKJWNayQDDQduoCI/jhLX9cBjTNGguqhqZm6RqUAzpO52m+HHH8kM1ys2c0EchEASxE9w0ySPtjfBBFl5R0bmuBksD0VHw31PQZ6ygtSybKA0CApaQRJnSD2n3jbEfC6tDMGvlaSUiADyq1Tcg7GQJsf3D3wj4x6USlmKdGgGzGpZABAaTNp+HtOFVfKVKdqvOSpTgIvVA7sBJGkG5tIJ+5wMvcNQmGwxOFWnXqqs3pfNGjWNB1SElHaTd2YDVMgC5jwTHc3u4yI1FQrEXAZrG8wLSLEdrxjzz0rk6dasz1BT62ARC2mSAZiTJJgb95jxj06gjuoQ8xQCSLyIsOoRAHwgxfa/bCz9arWgrloUBn+AUmAaojNp2kGCD8UCZGwNr7+2CKOUVQNKgLpVYWQJ8TYX/ZOCMhmCV1KrWvAkEWi4IJt3n2x1Syu4iNiZgH6DfvbzH7h+CYoBdcEBZUEqARpJEkQD7E72jaw+0ZqlDqBUWgxIMkgX8WJB7Yn5exIay+SLHbfZSb46LCIZpEXUiP0IEffEUUrK4lYkgdJBMFfcSBYXi2MpVBA0qJO5VuwFxBuBHk9sDFgD4tI0mQJi0Taf5YiqZ9RJcpFhBIT7/U+84uBVVJoiwZGm8gW1DsL3JO0WgjCurxJadgCz9tDCJ8kR53H/WB145WqkpQLIiz1E20AGfl3ibje4+ijM5lVQqmqSnUdEMTuzXEgDadzfsYwwyPeUhLiD8LEQ+hW116hLAEBLhQQQCHa2mRPk22nZe3ETmKppoV1hZUS0QI0zEeR1RJxzkslUztAF2emdW5G48gdJ+5/fi35XIhdheBJi5jzg1aWahtw5cc0iU8O9OBgjZhUaorFhpLaR4mT1REyRizUqWMo0cHUaGIATYAAoFzRpYJVcdpTx3pxKhcY5LY6K4jOOULknGY0TjWJXLxngqhcoGUQxZuoWP674j4HXYjMyxPQTcnfGYzAxoFmvvn8VYfV9Q/hEudx3xRM4gvYbL/AAxmMx02qrg9PP7K/wDpGgpy7SoMUibjvJv9cVDjiy//AO38TjeMwqNVqu+FqH4dRXRVOkSIgxcWO2LX6iOg0NPTKCYt29saxmD/APQpNp/uHW5GehmP+W1/c1J9/rhJw2oXpZTWS35i/EZ+b3xmMxZ3wt64KrR35fH6FFf4n5KmlSnoRFkCdKgTc7xh/wCgMup4bWlVNqm4HnGYzFx/kKUJ/oHimmZ6cjlSLEVKYBFo6Tiv+uDPEMhN5ABnuNaW+mN4zF3/AAoWH/yjz+SV/wCH+XVgpZVJCSCQCQdW4PY4uVSoZFzaQPbvb73xmMxnO1Xo4NPM/NMc0Os/8v5YHVyFIBMePscbxmBlMBF1LKCLEHcf8cD8KM1nBuAzQD2sT/G+MxmCNVd6ib/W/wCf/wDRxWOOuS1MEkiW3/8AI4zGYM3VJz/AFB6lqlKiBCVBy9MkKYBIAIJA7zecA8IqE5rLySZSqTPc23xrGYZk3JPC6q9URg6kMZjMQFoI2gMFU8ZjMSqlTrjTYzGYhQuDjl8ZjMSoUJxmMxmOXL//2Q=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42" name="Picture 26" descr="https://encrypted-tbn3.gstatic.com/images?q=tbn:ANd9GcTOaNhPm80pKNC8SbuoM3pMXuJmNUoWpIJoRirVcNnyS5vUASY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594" y="1601269"/>
            <a:ext cx="2590886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4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10 &amp;Vcy;&amp;yacy;&amp;zcy;&amp;acy;&amp;ncy;&amp;ycy;&amp;khcy; &amp;Tcy;&amp;ocy;&amp;pcy;&amp;ocy;&amp;vcy; &amp;pcy;&amp;rcy;&amp;icy; &amp;Pcy;&amp;ocy;&amp;mcy;&amp;ocy;&amp;shchcy;&amp;icy; &amp;Kcy;&amp;rcy;&amp;yucy;&amp;ch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54412"/>
            <a:ext cx="2448271" cy="196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Вязание крючком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&amp;Vcy;&amp;yacy;&amp;zcy;&amp;acy;&amp;ncy;&amp;icy;&amp;iecy; &amp;CHcy;&amp;iecy;&amp;khcy;&amp;lcy;&amp;acy; &amp;dcy;&amp;lcy;&amp;yacy; &amp;Mcy;&amp;ocy;&amp;bcy;&amp;icy;&amp;lcy;&amp;softcy;&amp;ncy;&amp;ocy;&amp;gcy;&amp;ocy; &amp;Tcy;&amp;iecy;&amp;lcy;&amp;iecy;&amp;fcy;&amp;ocy;&amp;ncy;&amp;acy; &amp;pcy;&amp;rcy;&amp;icy; &amp;Pcy;&amp;ocy;&amp;mcy;&amp;ocy;&amp;shchcy;&amp;icy; &amp;Kcy;&amp;rcy;&amp;yucy;&amp;chcy;&amp;k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911" y="1268760"/>
            <a:ext cx="2644564" cy="193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Ocy;&amp;scy;&amp;ncy;&amp;ocy;&amp;vcy;&amp;ncy;&amp;ycy;&amp;iecy; &amp;Ecy;&amp;lcy;&amp;iecy;&amp;mcy;&amp;iecy;&amp;ncy;&amp;tcy;&amp;ycy; &amp;Vcy;&amp;yacy;&amp;zcy;&amp;acy;&amp;ncy;&amp;icy;&amp;yacy; &amp;Kcy;&amp;rcy;&amp;yucy;&amp;chcy;&amp;kcy;&amp;ocy;&amp;m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49" y="1268760"/>
            <a:ext cx="2664296" cy="194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35 &amp;Vcy;&amp;icy;&amp;dcy;&amp;ocy;&amp;vcy;  &amp;Vcy;&amp;yacy;&amp;zcy;&amp;acy;&amp;ncy;&amp;ycy;&amp;khcy; &amp;Acy;&amp;kcy;&amp;scy;&amp;iecy;&amp;scy;&amp;scy;&amp;ucy;&amp;acy;&amp;rcy;&amp;ocy;&amp;v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306" y="4052689"/>
            <a:ext cx="2644563" cy="203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6 &amp;Pcy;&amp;rcy;&amp;icy;&amp;mcy;&amp;iecy;&amp;rcy;&amp;ocy;&amp;vcy;  &amp;Icy;&amp;scy;&amp;pcy;&amp;ocy;&amp;lcy;&amp;softcy;&amp;zcy;&amp;ocy;&amp;vcy;&amp;acy;&amp;ncy;&amp;icy;&amp;yacy; &amp;Vcy;&amp;yacy;&amp;zcy;&amp;acy;&amp;ncy;&amp;ncy;&amp;ycy;&amp;khcy; &amp;Rcy;&amp;iecy;&amp;lcy;&amp;softcy;&amp;iecy;&amp;fcy;&amp;ncy;&amp;ycy;&amp;khcy; &amp;TScy;&amp;vcy;&amp;iecy;&amp;tcy;&amp;o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148" y="4052691"/>
            <a:ext cx="3413884" cy="205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10 &amp;Ocy;&amp;bcy;&amp;hardcy;&amp;iocy;&amp;mcy;&amp;ncy;&amp;ycy;&amp;khcy; &amp;Vcy;&amp;yacy;&amp;zcy;&amp;acy;&amp;ncy;&amp;ycy;&amp;khcy; &amp;Bcy;&amp;rcy;&amp;acy;&amp;scy;&amp;lcy;&amp;iecy;&amp;tcy;&amp;ocy;&amp;v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27" y="4052690"/>
            <a:ext cx="2639613" cy="205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69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Вязание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спицами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2" name="Picture 4" descr="&amp;Kcy;&amp;acy;&amp;kcy;&amp;icy;&amp;mcy;&amp;icy; &amp;Scy;&amp;pcy;&amp;icy;&amp;tscy;&amp;acy;&amp;mcy;&amp;icy; &amp;Ucy;&amp;dcy;&amp;ocy;&amp;bcy;&amp;ncy;&amp;iecy;&amp;iecy; &amp;Vcy;&amp;yacy;&amp;zcy;&amp;acy;&amp;tcy;&amp;sof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015" y="1209058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&amp;Scy;&amp;mcy;&amp;acy;&amp;tcy;&amp;ycy;&amp;vcy;&amp;acy;&amp;ncy;&amp;icy;&amp;iecy; &amp;Pcy;&amp;rcy;&amp;yacy;&amp;zhcy;&amp;icy; &amp;vcy; &amp;Kcy;&amp;lcy;&amp;ucy;&amp;bcy;&amp;o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9058"/>
            <a:ext cx="2958995" cy="215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encrypted-tbn1.gstatic.com/images?q=tbn:ANd9GcTsS-h0rJLv6rpVhY82SCy4VDNsGaf-fQMBnPJsXoqR-fIySG5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09101"/>
            <a:ext cx="1857542" cy="320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&amp;Kcy;&amp;acy;&amp;kcy; &amp;Scy;&amp;lcy;&amp;iecy;&amp;dcy;&amp;ucy;&amp;iecy;&amp;tcy; &amp;Vcy;&amp;yacy;&amp;zcy;&amp;acy;&amp;tcy;&amp;softcy; &amp;Ncy;&amp;ocy;&amp;scy;&amp;kcy;&amp;i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515" y="1225264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encrypted-tbn2.gstatic.com/images?q=tbn:ANd9GcQlFNvcQSzm684BUiDMZ1ivNoF_LVATJzEUXiNNLK4gqgHck0V6M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52183"/>
            <a:ext cx="2160240" cy="324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encrypted-tbn3.gstatic.com/images?q=tbn:ANd9GcSYccwNFX7j-qW3o4EgZg1NHVIfuEJ7NOHNQeU1zGwYjHt-rDSYw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90907"/>
            <a:ext cx="2448272" cy="322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1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6" name="Picture 14" descr="https://encrypted-tbn1.gstatic.com/images?q=tbn:ANd9GcReB4rThCS3llMrmrM3IWcTCwivSVfFKbss-T7tS4jQcdJhjsP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998" y="1392472"/>
            <a:ext cx="344233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Плетение - макраме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3314" name="Picture 2" descr="D:\Documents and Settings\User\Рабочий стол\марам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744" y="1412776"/>
            <a:ext cx="3443254" cy="199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hQSERUUExQVFRQWGBYYFxUXFx0YFxcYGBwWHBcYGBgXHCYgFxojGRoYIC8gJCcpLS0sHB4yNTAqNSYrLCkBCQoKDgwOGg8PGiwkHyQvLSksLCopLC4pLC8sLSwvLywsLCwsLCwpKSwsLCwsLC8sLCwpLCwpLSksLCwsLCwpLP/AABEIAJ8BPgMBIgACEQEDEQH/xAAcAAABBQEBAQAAAAAAAAAAAAAGAAIDBAUBBwj/xABMEAACAgAEAwQIAgYIAwQLAAABAgMRAAQSIQUiMQYTQVEHFDJCYXGBkaGxI1JicqLBFSQzgsLR4fBTkrIWQ3PxFyUmNGODk6PD0uL/xAAaAQACAwEBAAAAAAAAAAAAAAAAAgEDBAUG/8QAOhEAAQMCBAEJBgYBBQEAAAAAAQACAwQREiExQVEFEyJhcYGRocEjMrHR4fAUM0JSYnKCJENzssIV/9oADAMBAAIRAxEAPwA47QZ3iPfTLBG/dle6jIACh2VCswf2jTd4p3CjkvxxJH2lz975EkAy/rAsqLqXrsGbUoG3VWFb8phiPMOQrECyASBRNn5Dc/TCqUIt2i4gGP8AVA6BdmCSKSdJ30kk1qrl9qum/RZTtPn3JIygZO8jjFWNJA/rG9nUodWUNQA/a6Y3ZeIS70nuqf7KQ7ki9h1qzy2CKHhdI56ayNI9tV/s5NhRs34i6o+Hj4DAhYEfafiJAJyOmw5NhyVoHQCAdySpuvBlrfrbXtHmhFmJJcusYjiVow2oGSVharud9yqFRvq2HWhqQ5+XxTrrod3J4ezd9Cfsb2O2LuQdmjUuAGPUBWWt9tn3GBCGZu0udQsXygCAx23NyKQ7ykm99KBRqAq76mlxzh3aDiDd2JMnRkFl6ICapEVda6yRpTvCRdnkNDmAL9OFpwKUsLC0nC04FK5hY7pOFpwIXMLHdJwtJwIXMLCwsQhSd3jmjDcLEpU2DPRuWVHVmQ04VgSh8mA9k/A4WWz0clmN1cKxUlSGAYVakjxF9MBMvo2OoOuadXZpZJmANyTPrMbinAVY3csE3G56Ek4YPRm4j7tM7KkegIEUMAo1ayF/S8oEgBXxC2pZrFTdCP8AVhasB3CuxcsLyMc5I5MDQxE6iYS1EuNUhDkMLF7+BY7V3ifZFjHBWaMC5dZOZdQGtwf0hZ5SaD6TpYnbUL3FF0IuAGHasAR9H0xFjPzEBI0UAsKUHUwDd4SLbSVY2QAAdY2PMr6PJ9A1Z2RXYzPKE1aO8mFPot+gBbcg77jTuMCEfXhaseff+j6VAo/pGVdpAgJY88iaQRrkJNMqMFvwaquxP/2CzBaNjxCXkZWACaQ2nugNQD0eWJRQ2vUTeprLoR1qwtWAv/sdMIsvD6w5CSPJNNqYFxpKJGFLk0VKgnV7rH2mBFWT0dZkx6BxCQDQ6bIwFSOsj9JdVlgRd+yFHTVqLqEfasIHAK/o9zBZ29fk5ytqFYKigAaYwJOWqWjueVb1b2cRJQrw8MCE/CwsLEoSwsLCwISwsLCwISwsLCwISwsLCwIUWGyLYIBokEX5X44djmFTIE4d20mERVwDKjOjX4lenT4hsdyvbaVoYHbSGkzBjIrbSASB+W+MrtHlO5z8qjYS6ZQPjvqr66zjKjfTBl06kZqb+ELi6VvtgRobHy+iTAXRxFp3cx3biFj4FH+Q7UNJNMlLpRUIPjzdQd8Ewx5v2Ph1vMR700SfSMEt+BGPSMc6FznSPzyyHlmrMIDb/wAneGIgJ6thaxgR7Q5PPS5mNoQixRFtFye05ikqSRAu6K5VQt3sxoggrDkuHcSIIefZWVdyELcg7xlbumpRIAFteZS/S1ONiVGmsY7rGAheGcUjW/WFkpg5Xl1MF1kopMY2flWidtjq2IZQcE4osYUZtCwjq25udn5rJQFqTo229iqNguiyN9YxzWMBacH4nq3zSadUY26hACrn+zosdnrYavhsbHqWfEUMZmuZpXeaRQNCRaWGhSVFblSoom/guBCLdYxzWMAua4RxXQFGYUlgVJVq0FpCxJfuw1LGAgZd7Ps9Wxr8H4fnVmJzE6PCNWnSCHbljVNYIoCg7kA+03lQBdC38LHccwqZdOEMLHBgUJY7jmO4EFcxl9puFHMZZo1CM9o6ByQmtGDKWoGwCOhUg+IIwPekDi2Zy7I8Lyd3oa0jVdipuR3kkhdAoj6AlehO/gQdmu0UOdgWWFyw2DBgA6t4h1Gwb5bHw2w1t1F87If7ESyZQHLZmBYiZNKTqiIk76EJvuwFDHcKfGtN6lN6Gb7XsHLRRd7l0JEkinnYj2jCtfpFSt9+Y2FsrTYPbztUrxaBRyzSJG5sgz8w7wRkbiJFDMZB1IAG1k5Wf49Nl5O6RhpjAUHSLK0K+FhaA6A0MVySBguV0aKhdVEgbC6J+1eSTiIhXL91Ky8/fEB0jjcC9NgozyAABWBoc21CyDs4kq5dVmjjidS6iOKu7VFdhGFrw7sL4D5DoAPsv2lTLy5ju7OWil0zretkYqNWaHjpLhw67+zrFcwJv2lzQ9RmkWVkHdFlkiZdVVY0MSBbbAGx12INHFmuSwPbgK18dU4BvRvx15DNBmJJTmYwrGORkbQjWVCkc+oAqG7wlgdODjEHJKM0/Xha8NGPO+3vEc0uZ1RtmIoIlXdNQSWQB308vtFnMEIF7l38VxKF6Nqx3Vjz3J9qeJJ3QlyjSchZysTKzljIsQ2JWFtQi1KbIEpYhQhxDlO2PEysfeZTQxkGtu4mYLEscLvyrbamLvXloK7t0EL0m8LHmUnbfiSudWVCjvUSJHjZZJld2AC8+lWCgat2q9XsgkTDtVxVXe8qrooegIJVLFFkGoNqNqZFRguksVkAFkHAoXo94V48+zPaPiiqlZVSWh1AhG/tCxRQyhiYjckMhU3SrKNXUq3L9ruIllU5JudIWDiNtCNI+pg1kXohOmtjrQ3pDDAheh3hXgDXtZnEyHrM0KrM88ax5cI6v3bvGpTTJTPJWuiPgaoHFaftPxRe8AyyuwMSKwhkCd5pkMu5Yaoy6qokHIA4YtsVwIXot4WPNsp2zz7AyplmmgkzCrEViIPcW5Zhvzq0YjKyNQ1O3gMG/Z7NSyZdJJl0SONRSiCisSUVg2+oIVB+IOw6YEK7hYWFhU6DPSRkiI48wosxNTfuN/8A1Q/vYB81KNcSjcappPoVjo/788ewcVyiywyI3ssjAny26/Trj5+TiJJsndEkAPnq01+ONY6cV923HcQVEMgiks7Qlr+9pz8R8F6r6OMvcKsfEySH5udI/hXBvjD7HZHuspEPHQv4AD87P1xuY5tO3C2/Ek+P0UnIBvAAfPzuljmFhXjQhLEOczIjRnNUPM0PLr4YmwO9vOOSZTK95EakMiKtixvZOx+AOGY0uIASuOEXK1jxL9IqUptNdh965ugrmGw3Hn8MQRcY1LG1J+kbSP0m1eJB07n9nbFXIdoD3cHebvJFGzEbDUy308BeO9nO03rUBl06KcpV30o3+OKpHtjuXbKSC1zWnVwuFbk4xQlNJUbBfb8zRLcvJX1vD/6T5ypC7R6zz7jaztW4+IvEubz4jVmPRFLfQC8ZXE+1apGxiGt+67xAeh2J8PgDgje2Q2b2KQ0kkDUC/ctjJ5nvEVxW4vY6h96GJsZPZbjnreWSYimNhgOgZTRr4dD9ca2LHNLSQVDTcXC7jgwscllCgsxAUAkkmgANyST0FYVC6cCMnb0rnGyz5fTvSFpkjZgXMYfTLpBViCRoZyRW1mhu8J7SZfM2IZAzKASpDIwB6MVcA6T4GqPhihxzsPl80WaTWC5XXpckOq+5pfUFU7E6ApsA3YvDDrS57LfZAQQQCDsQRYPwIwBcfUTveSCxCNTG8ykxrMqnfLr3e5jDXcg9k2FvmqtNxVrbLpK39Hh9PrFkN43l1kuzFe3ej9wH3hai4istR5XSNIAsLSxqPHTQBNbKvw8hitz8JsFtpqYyjG4ZBYp4wMxcCxCIsjxITpbu1K04FD9UUADWw8sXB2dijRY2PeSU1O/tHrRbSRqAJG/Xpv44pcZ4SuVcPC7NNq/Rwmm70/8AeBj1C6SSX9347DGS3Gcs41ZmV1zZs3pYPCy3SIoBCLfQG9dnVd4mGmfKLlbqzlCCmeOaB0F7arRyGZPD17t1SWRrbvgNLaGPsdCa1Amrr64u8IlMbpPKpGRDF1y4bUIG2/rOgWCobUe7FhL1gWDVDhuWbOORmmMcyIpjjVQqmPbU/jb6jTLfJsOhBJFls16sBHL/AGYH6KTw29xvJx5+8PjhTjjeQ5O5tPUwNMYzz+/ojIhVR5YY0d2XUNOle9NEoO86G72Y2N7xhdmu2EmZnky8kKRyRX3lS2bpDyxsgZgC4BYct9CQReBle0Ry9rlSGgfdgQSuUJPNMqgX3W9mPaiNQoaqJOG9ioI3gkRmqEMVUBArPIG1Skquq2DnlDBTSbcoxY0gi64ssb4n4HDREmGsoPUX8/huPxxiv2yy65j1du9D6tAPdOys40alUqD01pZIA3643MCUJYjkzaqyobtrrYkbdeYCh9TiQYpyZlO/VCDrAtTvW9jpe56+HjhXPDdVIaTorMka2GKglb0mrIsUdO1ixtt1xCeKR933nNo89D31rddOob/DC4lmUSMmT2Dyn+9tWB7j3aXK5b1aGRZCk5JRlJoWQOY6g2/efYnFjQXGwSuBa3EdETPm1DKhu2utjRrrzAUPkThqZ1CXABtPaGlh16VY5v7t4pPm4vWghDd6q7Gzpo7nYGj08R5Yiy+fyxfMIp5l1Gbc7Verx2qz0rrhA4HRDxzdsWV9OtXJM7CUWUrag2rGNiVO6kgadS7Ei6Gx+OJ3zaB1Q3qayOU0a681UD8LxlLn8q0CHVURbk5mFsNxRBs+J3xyTjeW9cMTMROiXvYWtJbbeidLE9PPDN6Wii+QdsdOtakWaTmVQf0dAjQwrbbSK5hQ203iXLZpXUMu6npsR8OhAI3xSiMSo0i+y53Nnckn47bseldcWsrp0jT7Ph1Pj8d8JjF8O6ctI1ClOFhHCxKhNYbHHhfEOCojlZo2hcEi1HIT+ydwR9se7Y8g9JEskGdkZXOlxC5XqCukowIOxFrv8xiRj1YbWUOlwNOQItoRcZeBHcfFHPo/zcj5U96wfS5VHHvJSkE/GyR9ME2Mnstl448rGkYpVB2u9ySSd/Mm/rjWwrXBwBCd2puLd9/NcwsI4QwyhLAd6VY7yPylj/Jx/PBjgZ9I8Orh8v7JRvsw8vni6n/Mb2qqb8srG7w1kj0uCD/prD/R6n/q9vjK315UGMxM8O4ybfqwC/gU7wfyxtdik05CL9uR2/i0/wAscyvyY8d3otcwxS039CfMLR7RyVlsz/4Tj70P54GOELrfKg+9EfxEmNvthIfV815BV/GRLxgZCfQ+VYnZYNfw9iRsUUYsP8j8U9MP9Y//AIStf0SSE5NwfdlP4qmDjHnno+d48iWDKqtIxLNu1gAcgvmOw2+P2LuHQvepQQpILvLZkkrpQ2CDfb8sduo/McsEJ6AWqccdQQQaII3BGxB8N+oxm9p+HmfKyxhBIWApC5jDFWVtJYA0DXQ7HodicDfYPhuYyzyJNGUj0RAnSoUzAEOUbUS0ZAUitKrdaQbrOSGi5Vm6kyfo/ky8iyZfOTLXeM0bhTFIz9NSIAFXYCgNgBp0nFaftV66pjvuYloTHWLmNkaInB3gNf2g9sbCtzi1xXi3rlojVlNwzA02ZrYqhG4g8Cw3foOXdhjtQokKCJNRi9rSPYUgaV26Hb2R4b7bYrklsMl0qGi514x5BanEbdTl4Qu6iz7kaitPTzAoAeG/Trk5Cdsg/wCkS5JgEhXUoVnB3Dt7gFgk77dBZAxc4XxEQwrCE1Zg6gITydbPeO3hGFq33/VFmhitxtVihdpalnlGi63L1ccUKA2qKx2As+LEmziympTM4OKblLlP8LG6CM3JPwWX2wyR9WlcyAza0Z3BKE1YWKIC9KgsCF+BJOrcYGf7NZnMv35UL3gBIYlSpHLTBhYPKDe4F9cQ9jXIzitJVAtZfcByDRP7V3WC49sF76lUyRqLZ1DEgb8ygCmQUb3BO+kMFN9r2cQzyGi8g6SQuO51JWJ2eb1ieWUytGms6CZNTpJy6CoIobFwRuGB01QvBVmuMtmQcmVAzK7uQaQqukhkvc6rHJ1Q3ewBIr2zyhzMqNAne7AM0algdVFCSOpo/jgk4Fk0kyiR2UljNlhs8c42Lc3v2dwdmBrocVVFOJG5arbR176Z7ZG6X07FJwJGy0n6UaO8ICvYI1C6U+RN7efTrjfy3Ff6PNt/7od3A39XJPtovXuiTzIPZO4FEjGXJxYNDJHmAiyhWtfckB2Dxg7kFqGkbqdj4E4vBWuZe9JKg+/ZHee5d+9fS/EedY4OcJwle0cwcoxumBHFGOf7PTZ5kzkcrZaUae46MRESCzNYOlpF90eAAN6mwTZ3jcEDKk00cbMLAdgpI6XvsN9vntgV4dxBsiR1OTPVepyx/WQde5819zqOWwLvans962Ulhf2EJPd1c+m3hTWzaCus6t1I36rZvTjBXnXxOjNiitHBAIIIO4I3BB6EHxGMfir6Z4m+n2P+uOdj4swuVUZosZbay2nVpuktY+VLUA6QWq+pxztOhCK491vwOMtYDzRI2sfNW0mcgB3y8VH20k05U/vJ+eAD0iR2vC761+ZgwX9uc3qy8Sg7uwYfIL/mwwOdu8trz3DcuOqiO/kZEB/6DvjdSm8l+r0T1QwUTAdS4+Vgii9XFGH6o/wf+WBKTOlMzxXfrHMBXhbon88FPZsGXPZib3d6+pAH8KjATM+pc/N+vMiD4hpHc9duiDbGSLQniSufy4cLo27tb/5PzWtnlCcPyI/WlY+Xgw/yxBPbcbzX7MMny2y6j+f+6xp8Xy49U4ap+B+fKvn8/HFVIP8A2gzCf8SFwP70Uf8Ar/vpqp9ZP6q+2Gnp77H5Lf4XmA/Dv3Wr7Mp/ngi4Yf0S/L+ZwEdms6BlJkbwdD99v8ODnh8dRIP2R+O+OfGbz/4+q6nKLObLm/yJ8QPmu5zLM1FG0st14jfrY/nhkedo6ZAUPn7h3A2bpdkbGj88W8V5JASUZeU7Amqb4Uf9nfyxuXJU0jgAk9ACT9MeF9qM8Z84xbx5SfLV7P0HLj0Tt9xE5TLxaCwjeWno2QoVm0DyBI6eQPnjzvOZPUmdfxQw0fkDdfQYcdAtc7Qm3jklkk9nzbdSc+wAm3f6L0n0f5/Vl0VvaA0MPJ4+Uj6rpOC3Hk3Y7jJjzKWeScK6+Qkrf/mGofOsesjGSJpYXMOxy7D9lO47cMvDQ94sVUzmcMZsozLW7LRo/K+nx+WOy55Vj7y7XzH434CvjizipLw8WWjOhyKurU9PaXoelX1onfGhQrKOCLBBB6Ebg4ze0kYkyWYAogxSfHcAn8xifI5LRqNBSb5VY6D46gp9kn+WM/iOcCZaY6D7BXurAu+UUa2/Vvpy7bblmmxBRhL+iN8l5NkJS2WkYnaOOQ/RjQ/ifHoPY1v6pklPiGb7u5/LHmmS4qE4fmYZFKyOYxGxVqYK4MiXVWDR+R+Ax6V2YA7zKxg2I8rGSR0sov8A+2M1dGSf7O9brTE7npAf2RW++9N7Xy1l878EB/8AuJvgQ4jmtOUy8g97Kkfi8Z/PBhxyPV/SKHYdw7WemwDY8zzGfbMZbK5dFYiEOJGIofpJCQNV9AtfjiKOLo3OgcfjdS4uiq+iLl0eHxC9c7D5KuGwXykgyKSAdJYtpNHb2SPvjfyeXVRaktqolibLfHy+2KORzAly0TKlBk2iA5SApGkmjpXbY7eGNHKm1F14+z0O53G569frjU52Ml3FZsHNnAdsvBSnAp2uzDPLHlntMvKpthf6dt7g1D2BpGojq4sDYNZZipxPhqZiJopBat8aII3VlPVWU0Qw3BAOEOalpsQSvGO0vaPNQ5zu0UiJe7APulWC71VGrI+mCmbPLBEEiQyynUyxIC0khAtnNAnSPeY/ACyQpo9ospJEzwyxmaXu37qQLQlSt3cjaJkAJfw6FfaCg57JcEEMIkZi80yo0khFeFqigexGtml8ySbJJxmjZc2IyHmuvPVNEYwG5PZl4LyntCxXK+sI/eTtpYzoSCVYgFVI9mMA0E6Dqd98V+wecednebU7IAsbOxJUGywW/E7b9a8awd9uOz4y4fNxKGiO80FCizGhJGvQlmIDp712Oaww/wCj/sl613htRkw6hihozuqIHRSPZiLE6iDzdBtZx32zRhgcMrbLx74ZHPcx2d879SjlZc0wiKlcuwLWVIOZ0mj3ZreNTWpl3NjopthaWd0z3dgm0YRKxA1hLrr5gE7+GPfeK8BizEIidaC1oKcrREClaMj2SBt5VsQQSMeTZrIvDxExSxCTMGNRHoUfp7ZgJF3pLUc2r2NLb0ATxal0j3l5zFtOCeSm5sAN0VnLy+psoUEwOT+jHO6MN2kQAamSrZ18N2HiMM7V5/uE9cjI1sVUkbpKjA6S1EWQKIYH4dDj0Pst2Y9XBllIfMuKZh7Ma9e6ivfTe5bqx3NAKAHdqOzid/MVQnJRaDPGDQill5jJGoHsKpVmF0utmA643UUrmswSHvQ+mIAf4hDPAc02fDSyMe8hI7oigFetWvSTztsAQdiPuC7hXFEzMQWSPSxXUVI5ZEuu8iYj9JGT0PyvqCYuwvZxMzFp0qMnHJIGANnNOGOnUf8Agqunb3z+yOY7452eTMxhSSjpvFIoGqNum3gVI2KnYjbyISrLZMhrxXS5PkdAb/pOy8h4h2wngzPcIJHRGUAncUQCLNcxF0T1oeeDjgOfbLZmOBFuGctUQ6wsLLyJ4CI7al2AJBX2tJHuFzkCJTBrzbWVj6a9fMsytvUI3tvdqjvQPoXZ7s8MuC7t3k8ld5LVdOiIPcjHgv1Nk3jnwgk3ItbLtXYrZo3NDRnwyAt4a962cVOK5fXDIpoWp3PQGtj98W8DXbzjLQZekW2kOj5CrP4fzxe/3SsFOxz5WtbrdDXCslLmMzCHB0xBSb6KqkmvjZ/P4Yo8U4l3vF55RuuVicA+TKpjBH/zZP8AdDG+0kmSKFpYg0tqIupagSGXbevt069MCzcKGVyGclEmt5pokv3lQsG5j5lid/gMU0cojY5j8n2yW/lC9RIx7bFjTbL1++CMOBTGHhs0zddLkfGhpX7t+eBcZMx8F1kbyTgm/IWv5g7/AM8bPbSUQ8FjQbaxCP8A8h/EYf2r4cY+BonjGsBP7xrV/ExxdGwBoC85ym4zTyO4A+f0Cj7Szf1Xh7D9UH+CPEHG5xB2gyr/APGRVv8AeEkf56cN7Rb8Hyci+6I/xUjr4bjFvtXwtcw+Qn1EPGok2qz/AGbLfw1X4YGytgc9zzlay6rYzPTQtYM8/RU8xw94s48aikeRKPhTm1+1kY9LUYAOKZOXMZSXNrNHZUsAnMAE90ODysK+O+C3s1nWlysTubYrRPmQSL+tXjNA0hznEWvp2LocoP56Nj7g4eibcbeei0ziqWPe7OOgtCfy269T9vCsWjipJ/ai0NeDi9jtYavPb7GzjYuOh/0j5ZZMqqspIMgNjqpAbp89x9ceVTSS5dZIhzwyarNEmgCNX7JC19sepekfhjzwRpG4VhIG0kkBqBHUDqCQRjzuDi1nTIumQsQ1ikqhsQ3TckEYG1GElps4ZXHBXMNO+0ct43/pfs6+x+Heq+XztZaJ1I1wsti9xTEjby6b491yswZFYeIBx4NneACi8J2I2Qbg3V0x+/0OPUPR12lkzcDiVArRFVsXTWLOx6MK3A23HTFj2NcecYct+IVUkMsUp50ahtiNDhFrg9Ysi3CwhjuKkLlYx+MXFlcwZLlRY3aveNDp08xd+HlQxs4ay3gRcjMarw6LNDM5V0NBdalhqGpGAIVl8aIsdK/DFLLZqfh8xny5BGkpT2diBYKg9FIsEmth8sb3bPg0YyIlChWizDJaqByMCaNdaIsfM+eMZQ+XMiTBgkXKrqhIJ9wXfKHU3ZvFULntYHjMHZdCSojkeYasWcP9xo1/sOCjlz0+dm7+c7OArohZAQAKWvJtjYvr4bYcc1Fl4yANRLnlDDbbnvqb2UD5YmqXMdysSSaZm0F2Q1qsBlBJIKqN7FYv9kMiBJn4SoLx0UYgFqilZT4eRUnEyl8jS7QDOyVtTHE4Q0mbjlzpH/UHbZet5aFXhQAFUKAaaA5StAHyq/DxGLMUQUUOm5+pNn8cMykupFbzUH7jE2Hb7oWM3ubruIpZwvxJ6DxOMjh/a6KaUxIsuvnK2mzKjMjNYJ0DWjDn0knoMXs3m0gjeaZgqqLZj0A8APPfavE4V5d7rdfglFt1n8dW1EN3Jmm7rb3Y+sxHwEYO/my+eNXN52OFdUjKi9BZq/IKOrHyAs4HeD8ZSRmzTxzMzLpXTBIyxRXYUNp52J5mK2LoCwoOBKTi6vmJPVXuM6mjzFhZ5HGnVCs8tlIVLarItqKiwOZmtDRZPhe42ARdxTibkxvo/SMSuTy77M0lbzyj3FRSTR9kXfMwC7nBeFjLwJEDqIBLMeruxJdz8WYk/XAHwD15s25lzEC5lkpdUDOjRLptYWEihaY260D0O4qt3jHbKTIKPXIkYtYjeBtnYe6ySc0Q83tlHiRtd1rizVSQWE4skW4Dpm08UOYJpLjyh8gXjMg/jKL/AHsC3C/SLmkzMzzDvIk/tI06It8vckhebcUCWMgBPKaGDfhnDkzGQJLKfWNU5kUghXc61KnodFKL/YxLmFmqoLxL7u2f32ojOMXs3v60x6tmpr/uhEH8KjAB2j9JM7w3AwjEZUPIp3lezTRcrfoOhBrnsDZQdRF6Oe0XenMRSlFzBkM2gXRSRY7ZbJ6PdizpJHhRM805rMRTNmY51gUQxAQ5kjomYph5d6igMvw1RhSP3GxrDGB2s4rGkYi0mSd94o1NMGUipS3/AHaq1cx+QDE0RngPbeaJDLm5BLCXdS4UKyFSQHRFFtEaNru61q3BIWkkLU2JxBIGSL+DrQeIgBoXYL/4bktGR8NPL80PljUje/n4jGBm81LJongyzagBpYyRr3kZolSNR2I3FmwaPmDqZbMCVe8Sww2KkUQR1Rx4Ef6jY71uaQcQ7/vig55q7jK7TZWN8tL3lBUVn1H3SoJDYhftjlVk7ppNMoOkpoc83LyghSC3MpoG6YeeMX0v50x8NdQd5Hjj+llmH2TFjRjsOKUPMbsQ1CC+FwZOXMR5mcyGJRQZb7vUlGnIGrYHoKO4xY7XNHndEfDo5XJ3lVUYD/4bHV47nc7dN8IBct2bjVhb5hyy/Aly2ofJEH3xpcPgzPC4VKsjCdVdtSk6WCjl6+F9b336YqlaAc87eIXYhk/FOJZ0Xu2v0XfWyfx2KTNwZPLBSHikRZlOxGkKl79RWo4Ne1vDu/yU8YqzGxXyteZfxAwL8K4XLLEZps7GZntgQAAgWiF6itPjQ2+OHrx+aYLEZY0DkI0ldRuCQfj8h4dLxm/EOjOF/d19qy//ADmzFz2ZX94G+XZlnvxWNIksvCEyKqWzI3KLR5FYkWx26EePhiLs5xeDLI0HEoZFmVQAXBbUnQKK9mh4g0a6jpjX4q75KZJcvmI3VlKvE1HpdNy/HbqPrjE7U8PlzGTfOzPurBUUD3SwVj+yA3T5b4duJw9oBi8gr44RHGS27We6CTm7s6vksrMZKPKQd4Y5lykslKerEHwuqJ0g0T1rxx7TwwR9zH3RBj0qUI6FSLB+o3wK5zJpxDggCDrApQfqyRDYX8GUriP0Q8SMvDwhNmF2QfumnX/qI+mNoZ0Me+6xVNWZSIwAGjQD14lHBxTNd9s1NQtTdEfDfwv6ahfUYuHFaSM94DQK7AfrD435XW354VZkKekrjLZdISqA6mYFjfKKGwrxP+HA8Fy+eTUTzaWQMbDKR0tb5qsH5H7Ffb9x3cSllGp6Ckgamrar8r6/EY8uzXCWgdZYdilnSbJvfp5ijVfDFL6eKX3Thfsdj1FbGRPfCSQHs3b+pvX8SredyM+TI1fpIq2I9m23rzBBB/2cHfo3ziSLLoawO7BU+Bo83Toel/DApwTtekoEc+kNW+oLoY3y1di+mxwedjOERRLI8YIMjAtvYFXSgeAFnFLHPZJzcrbO8is7Wywx4YZMUJ2OreACJ06YdhqdMOxuVKY+GYe+IpWoE+QJwjjbNMF5325SuGTfGdf9fwvGB2qnKQSgdZIsnq+YWM398bfb0l8tloF3aeYkD4AaR+LjGV6QIN5yPZVo028Kof4cVwi1LF3lanG/4kn9tvMLVyT3wrJyotGByDXmGYE/UgH64h0CDjSuP7LOKSN/+MvT/wCqMQ9hcyWjzORcG2Xvo7+IUkfXlP3w3tLZyeWnX28vIYyfEDZ4/sVxopxd5Yf1CypbIJaBkg1Ybdx+q9J4LJcQH6tjF/GLwXNgtY9mVVkX+8Lr8fwxtYx0x9nhOoy8E8w6dxvn4oT4v2ASXOR5tZGSRZEdySzkqhBCR24CKTdghhzbAEDG5nOCJNIry/pFTdIm/sw365X328r2HgLN40MQZ7MGOKR1RpGVWYRr7TkAkKL8SdsabqjRZXbDh0s2X0xWQGBkiB0maMXqiD+7exqwGrSSAxOPMeOyRyMjRAaQgUqFooQWGl1rlYdNJo7V4YOuHdrMxnA8cEMaOrtG8/fLJFGR1IQhZGIF0CgBPiRZw3O9kTlx3uX1yt1njY2+YPUyqT0n67bBhS7UpCSx4hZdDk+t/DSYiLhBHAciXzLa5SJhGhAFrNCUCKrqxsbgnbcEMbBBOL2YLmWRs4waYo36QgBHgXwiHRQLGpOuo2SQQcWuLQR936zDQbYiVQAWBIVlaxd3sQdwR0BGK3Bcn/SBMeYfaMak0jSwY2FkJ6Fl6Datzd9MNBPzTwr6/k8VVO6VvHbr9EC9n84UzKmQlY1PPd6Vq9N/AHTV9NsHfc600xyuMrNUkkIoI5Isn9ZVawWQUGI3Htapc1woOzQZgKW2ZlFos6L0ljrfrsyb6TXVSpwD9os5Jl52hjlkEcVBF1ewCA1X8LI3x3gWSAHULxj45GvIHRd6Kx2vzImI7lWcRFkkZVPKbIVTtXUNX+uLvA8rSx93r9d93mKmDQTTtfsIAaIIOoMVo3WNvKxR5elgjQyy1pANlgNzJI430LdlupJAFkgY7neFerx98HPrBI1yDbWG206TYCjYKOo+Js4yVVUI2lu66HJvJ76pww5NB13Kr9oeH1LDPJPc5ZrdlbVJJylFRVsIq0Qq/HqSSTFwE91Pz8opl5tlVjvVnZWNHx33xY4HpzDP3+lxGAy95RVAb1MdW3gOY9MFHC+BevgPKD6n1SM2Dma6O/iIb3Ver7E0tBuEAZbFeylkZQtfHYElXewcb6HZbGUajApG/jraMe5Cxoqp/aIpSMERyA73vFJUkU4HRwOmoeY8CN626YFuKcZzPDtEYjXMQl1VJXkYOisaVJNKOTQupD1C779S3JTF40Y6bYA8ja03/VehqHxoXjXay80X4iShbtH2NkkeSfLzSLPIUUES9yscY9ofok1SAkLdnVQoMKGMz00KfUogOnfrd/BJKx6FgD9McJORQj3ZlP3WQYugN5AqpcmEoa7SgPluFQ+HcI1fvCNR+R/Hzxu9usyzcTyEKnlsEr4HU4BBHQjStYxs4oeHhso6CBE+qNR+1H/Yxt8aj18fy3kqKfsJW/PGcn2jgnqsTKeJzdz8kzi3Ah62Uy6hgKYoTtY3Ki+oqtsTz8bObC5aDLojHqWrkC9StAVX3+GNrh0GnMzSnoocn8P5DAlwLPPHnI52FJK0i/DmK6vsWXGGJ2MXO5PgvVMcZW55ljQQST71r9+i2+y3BYxLPHKqtKBpBrYKdiRfnY3xi9iMl3nD89lWttJar33Kmv447wZTRaM8rDo4o/l/IYxewMdZrPDw7wf9cv8ALF0DycTDsSF5vlGdz6iKS/vD0+if6KpP6o0Z91yR+6+/5hsZXogiMcmej91ZVr6GVf5DF70b8kmYj8EOn/kZhhvoty++bl/XkX7jWT+YP1xvgzhcT1fFV1lhOA3fPyCPjjmOnHCcUqEFekbIRzKhkcxiAPIzDfYgUvzLBQPnjz6HPTQd2JxSyjvQSbfS+wPXayLo/wA8FnaeT1jNxZYk92bmzFf8NLIX7D7suKnaFdWXeVgO9zbpDAn6sYZSdI8ANKqP9cVsu6MF2rrkdQ2+al0XNY6mJ2EssL/udwtw2WFn+FLOutaDHe99x8R59Rfwwd+itp/V5e+LECQaNbWfZGqt+nSvrgC4twaXIuzKQ0DNoVibLmrIIG/nv8dsegei/NiSGVgCp1qCOooLtXx3N/TDsme5uHVuxVjqiCfN7cEw1aPdd1+vzRwnTDsNXph2LFQmSYocTk5dA6vt9PHF+U4xcznhHHNmW6RqxW/h0H1ND64yVF3ERN1dl3bq6MhoxnQIZSIZji4HWLJR7+Wv/PWf4MY/aoXw+aQ9Zcyn2XW388bHYjKMuRnnb+0zDMb+F6R/EXOM3tyNPDYE/Wkd6+Qav+oY2zgNIYNGiypkeWUErzq4j5/JQcfh9Tm4fnFHKYoVk/uIoP3jJH0xs8WyY7rPQjpo76OunLzivph3pDyNcMi2sxGH/p0H8xibho1DIyHcSwLG/wAaXSfwOK2uwvDgooR05oNnNuO0Z+iZ2LzmrJQP1MTNEfkDa/wkYOMebejsafXMsxsoQw+alkb8lx6HlJNSKfgMVys5uqeBo6zlax2OFp4ZKcDHCv28sdvCw6VYGQ7E5aDNDMwoY30MhVWbQwZg1lSdzYPw3vqARezPaHLRlw+YhUxi3UyLqXy1LdjqPDxGNHHn/aHs9mopzNl0V0DMYYQglHeykSSvN3xHdhnXSGQ8uu6A1W2qjTRdznA5JnOdWH9CSGOUIIeYUQcwUJCieiKQ9VABOqtL4+FQtGsmWpDZZJVsmxsVYMbK9QVNUQdgRg7wBcfhkaeX1APV3nO7qg3LZgB29b0dQNqq+bTiCzEVogqHRDDfI7LCzfG5M6Y4tKROWUrMpYvGR7yebEWo6DmINjrw5YR6IPV0bMptGdBMbq3WdpDZVepdSdWo0NWoE6+S7IxkLNlpjsAYrGpbHTUTuehBBog34jCzPapY6EsbrKuzqNwD5qSeYEbj5+GEinkhBuV1Kqip617eZB0F1hJlTw1iFqTvFDFmGlgVsaV0/wDd9Sq+7v1u8auQrMfppANNHQhPKgrmZr2LkePQD6nEma4R36GWdyrEWqgjTGm5ok+0T1LX4bbDfO4dkimh5lc8KZr1MBZJrS0grUcoW33qzRPIeasB0jyrpJYKanaGjpffktLJdkPXFEqBIokOqAFdQzDAg65VPWAkbL1Yc2w0glnA+1cUw0O8UeYDmN4e9UsJFuwou2GxI+vkcba9BXTAWnZTMQZtMxE6SF5NMq92saJAWdjQ1mn52OpBzMBY5nY3gACy8/I90j8bjmUS8S4Bl8xZmhjkOkpqZRqCtdqG6gGz0PifM4m4TwxMvDHDEKSNQqjxoeJ8yTZPxJxawsCVLA/274aZ8jKiqWblZQNySrA7Dx2vBBhE4ljsLg4bJXDECF5VwPLO2RjRlYNC8igEG9LgOp+4YfbBJnsof6Uysuk0YgCfAbOP8X+98bi8VHcNNpj2Ne3ysAdufRfVjtp2N4sTZ/S0S6RcnXmNjpdUpDAfMeHnhXtxSOeMrppOnBHCf0G9+9U85EUizBrqrEfW/wDPGDJkQchCfFZCb/eLD/L7YLBmbeRCq6VUG9V3fUMunb7nFJs+py2solBqC6josHY6tFjx6rsRviiKDA3D2+ZW+KsLAMtwfAWU+Yy5YxMPCifwOMnsrwwx5jOOQQGcAfGi5/xDG5JnCGjGkc/Xmortew0033GOQZ/VJIlCkA31Hr5EFRp+hP5YlsOF5ffVc+Qc4Wk/pvbvQ72f4W0T5xtJt2lKiutsxFee1Yv9i+GGHLkMpUs7MQRR8ACfti1/Tf8AV++pNzsO8Ok7/r6LHyK9dsaimwDjS1xaws4m6mT2kgedhZdOK+ekqNj8PzxYOKvEfYPzH54zzm0bj1FWR5uC8y4SnrGdzLb80iwg/shv8lU42uIQibiekexk4RpHgJHqvqAwP93FL0eREuzEdZ3P1CX+Zxp8BW87xAnr3sY+lyf5DD13smODdhYdwVT34m07NiS4+Z9Asz0pxd3l8pW1Slj8woOLHo9lMGZmy22lwXUeTIdLV81INfDHPS1FqTKL5yMPuFrFniMfc8ThkGwaYoflKpH5nFuAMgjA60wcHCUu1Bab99j5FHqdMOw1OmHYEqgzh5T8j+WAbt9nNPDlQdZJFU/IWx/EDB5MLFfPAP204YZcmwAsxSB68dO6tX3GKYyG1kZdobjvyKmT8h1u1aUcIj4dAg/Ui/FdR/HA/wCkXL8uUi67EffQMEOXcyZGA+IVAfmoKn8sVu1eTL5nK0LAIsf3l/8APFk1wTfiqq3pUbWjc+oUvpHr+j5B+1GB89a4rcPgIyORPioTcftC/wDLDfSfITl44l3aSUbfBQf8RXG9PkdMMUY9zQB/dWv5YXdTSutWE8AB43Qz2eg0cYzi+DKx/wCZo2/ngw4d7FeRI/HGFkMlXFMxJ4d0o+/d/wCR+2N/IrS/Mk4mqINQw/x+SsgyjI6/mrOFhYWBCWFWFhYEIP7fdm3zHdyxopaIMWY6nbQKbu44lolnIA1KymrF0caXYgH1GHVB6u1HVFoZKOo2dLktv1sk9ep643sZXaZXOWfu3kQgoSYlLSFQy61ULzAlbFruOoBIrE32Qsvj+WOUJzMW8bMDNlwLMjMQO8hH/GurUe3+9uRTPcHfNj1hXiUSDUAW2VQOUlh7Ww5ulGx4YIuwbmbW0zyvNCQndynUMuWDHSrlFZ5NBAZmsitN9b0s72LhkmLlmETnXLlxXdSuOjOKuj1ZQQHIGoHe0kYHixW2krH0xxNQ/wBmsqvECC+2Wh0DuSbM7UCrN+tl63XwkIs8ool/H8kZctLGA51qVpGCsQeoBbYWLG9bX0wPdsuMNlszl2U5dNXIC+rUQTz6tLKFgROcsdQBA9nqSjhWcEsEUgYMHRG1KpVW1AGwrElQb6HcYcC2iyySGQ3KFvR7w2fLmaGeArp0aZ9bMkgOptCBmOlULFRpAFDz6meFhYCbpAlhYWFiEFLDwBhmOp1xIQn6cLTjuFhlC5pwtOO4WBC5pwtOO4WBC5pwtOO4WBCiOI5owwo4kxWz+SEqhTVagdxYNeHUfnisgOFim0WZ2d7NLlU03qOpmuq3YV4/DFjJ8DWOSZwd5mDH4Ve34nEv9F7gkg05b2ALujRIPUEdcPzfDw7BrGyld1Ddb33+fTocNL7W+PdVhgGH+Oizu0fZ31psudQCxPrN+I2/yw/jXAO/ZWDAMskb/wDIT+eLz8PBhEVgAACwu2xB9m/h54hHBQCSCu7KfYB2UEaevSj164YuJaG7BHNjpfy1WsvTHcNDYWsYEybJisjIWZBRYAaxXgbq9t73xZc4hjywVmYXzdQSSPoD0+mFIF02yYs6BNQI0DxHT8MNkzMdKxIo1oar6+RA6V4476gvdmPm0n9o31vZrsb4dJlA2my3IbB1EH60eb64EJPMmsKa11YFfPxrb2T9vhhJmEYsoIJX2h5df5g/Y4d6oNeve6rqar5dPrhR5ILrq+ckkFiRZ61Z5fpgQojNGFMtjTW7gXYHnQsjE6dNumIjw5TH3Z1af3zq637V3+OJwhwW3QE5ReHaMJBh2JsoTdGFow7CwWUJujHNGH4WCyFGIhudrPXbr88O0YdhYLIUbRA9cNgyqoqogCqoCqoFAACgAB0AGJsLBZCboxzRh+FgshM0Y7ow7CwWQmaMdC4dhYLISwsLCxKEsLCwsCEsLCwsCEsLCws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jpeg;base64,/9j/4AAQSkZJRgABAQAAAQABAAD/2wCEAAkGBhQSERUUExQVFRQWGBYYFxUXFx0YFxcYGBwWHBcYGBgXHCYgFxojGRoYIC8gJCcpLS0sHB4yNTAqNSYrLCkBCQoKDgwOGg8PGiwkHyQvLSksLCopLC4pLC8sLSwvLywsLCwsLCwpKSwsLCwsLC8sLCwpLCwpLSksLCwsLCwpLP/AABEIAJ8BPgMBIgACEQEDEQH/xAAcAAABBQEBAQAAAAAAAAAAAAAGAAIDBAUBBwj/xABMEAACAgAEAwQIAgYIAwQLAAABAgMRAAQSIQUiMQYTQVEHFDJCYXGBkaGxI1JicqLBFSQzgsLR4fBTkrIWQ3PxFyUmNGODk6PD0uL/xAAaAQACAwEBAAAAAAAAAAAAAAAAAgEDBAUG/8QAOhEAAQMCBAEJBgYBBQEAAAAAAQACAwQREiExQVEFEyJhcYGRocEjMrHR4fAUM0JSYnKCJENzssIV/9oADAMBAAIRAxEAPwA47QZ3iPfTLBG/dle6jIACh2VCswf2jTd4p3CjkvxxJH2lz975EkAy/rAsqLqXrsGbUoG3VWFb8phiPMOQrECyASBRNn5Dc/TCqUIt2i4gGP8AVA6BdmCSKSdJ30kk1qrl9qum/RZTtPn3JIygZO8jjFWNJA/rG9nUodWUNQA/a6Y3ZeIS70nuqf7KQ7ki9h1qzy2CKHhdI56ayNI9tV/s5NhRs34i6o+Hj4DAhYEfafiJAJyOmw5NhyVoHQCAdySpuvBlrfrbXtHmhFmJJcusYjiVow2oGSVharud9yqFRvq2HWhqQ5+XxTrrod3J4ezd9Cfsb2O2LuQdmjUuAGPUBWWt9tn3GBCGZu0udQsXygCAx23NyKQ7ykm99KBRqAq76mlxzh3aDiDd2JMnRkFl6ICapEVda6yRpTvCRdnkNDmAL9OFpwKUsLC0nC04FK5hY7pOFpwIXMLHdJwtJwIXMLCwsQhSd3jmjDcLEpU2DPRuWVHVmQ04VgSh8mA9k/A4WWz0clmN1cKxUlSGAYVakjxF9MBMvo2OoOuadXZpZJmANyTPrMbinAVY3csE3G56Ek4YPRm4j7tM7KkegIEUMAo1ayF/S8oEgBXxC2pZrFTdCP8AVhasB3CuxcsLyMc5I5MDQxE6iYS1EuNUhDkMLF7+BY7V3ifZFjHBWaMC5dZOZdQGtwf0hZ5SaD6TpYnbUL3FF0IuAGHasAR9H0xFjPzEBI0UAsKUHUwDd4SLbSVY2QAAdY2PMr6PJ9A1Z2RXYzPKE1aO8mFPot+gBbcg77jTuMCEfXhaseff+j6VAo/pGVdpAgJY88iaQRrkJNMqMFvwaquxP/2CzBaNjxCXkZWACaQ2nugNQD0eWJRQ2vUTeprLoR1qwtWAv/sdMIsvD6w5CSPJNNqYFxpKJGFLk0VKgnV7rH2mBFWT0dZkx6BxCQDQ6bIwFSOsj9JdVlgRd+yFHTVqLqEfasIHAK/o9zBZ29fk5ytqFYKigAaYwJOWqWjueVb1b2cRJQrw8MCE/CwsLEoSwsLCwISwsLCwISwsLCwISwsLCwIUWGyLYIBokEX5X44djmFTIE4d20mERVwDKjOjX4lenT4hsdyvbaVoYHbSGkzBjIrbSASB+W+MrtHlO5z8qjYS6ZQPjvqr66zjKjfTBl06kZqb+ELi6VvtgRobHy+iTAXRxFp3cx3biFj4FH+Q7UNJNMlLpRUIPjzdQd8Ewx5v2Ph1vMR700SfSMEt+BGPSMc6FznSPzyyHlmrMIDb/wAneGIgJ6thaxgR7Q5PPS5mNoQixRFtFye05ikqSRAu6K5VQt3sxoggrDkuHcSIIefZWVdyELcg7xlbumpRIAFteZS/S1ONiVGmsY7rGAheGcUjW/WFkpg5Xl1MF1kopMY2flWidtjq2IZQcE4osYUZtCwjq25udn5rJQFqTo229iqNguiyN9YxzWMBacH4nq3zSadUY26hACrn+zosdnrYavhsbHqWfEUMZmuZpXeaRQNCRaWGhSVFblSoom/guBCLdYxzWMAua4RxXQFGYUlgVJVq0FpCxJfuw1LGAgZd7Ps9Wxr8H4fnVmJzE6PCNWnSCHbljVNYIoCg7kA+03lQBdC38LHccwqZdOEMLHBgUJY7jmO4EFcxl9puFHMZZo1CM9o6ByQmtGDKWoGwCOhUg+IIwPekDi2Zy7I8Lyd3oa0jVdipuR3kkhdAoj6AlehO/gQdmu0UOdgWWFyw2DBgA6t4h1Gwb5bHw2w1t1F87If7ESyZQHLZmBYiZNKTqiIk76EJvuwFDHcKfGtN6lN6Gb7XsHLRRd7l0JEkinnYj2jCtfpFSt9+Y2FsrTYPbztUrxaBRyzSJG5sgz8w7wRkbiJFDMZB1IAG1k5Wf49Nl5O6RhpjAUHSLK0K+FhaA6A0MVySBguV0aKhdVEgbC6J+1eSTiIhXL91Ky8/fEB0jjcC9NgozyAABWBoc21CyDs4kq5dVmjjidS6iOKu7VFdhGFrw7sL4D5DoAPsv2lTLy5ju7OWil0zretkYqNWaHjpLhw67+zrFcwJv2lzQ9RmkWVkHdFlkiZdVVY0MSBbbAGx12INHFmuSwPbgK18dU4BvRvx15DNBmJJTmYwrGORkbQjWVCkc+oAqG7wlgdODjEHJKM0/Xha8NGPO+3vEc0uZ1RtmIoIlXdNQSWQB308vtFnMEIF7l38VxKF6Nqx3Vjz3J9qeJJ3QlyjSchZysTKzljIsQ2JWFtQi1KbIEpYhQhxDlO2PEysfeZTQxkGtu4mYLEscLvyrbamLvXloK7t0EL0m8LHmUnbfiSudWVCjvUSJHjZZJld2AC8+lWCgat2q9XsgkTDtVxVXe8qrooegIJVLFFkGoNqNqZFRguksVkAFkHAoXo94V48+zPaPiiqlZVSWh1AhG/tCxRQyhiYjckMhU3SrKNXUq3L9ruIllU5JudIWDiNtCNI+pg1kXohOmtjrQ3pDDAheh3hXgDXtZnEyHrM0KrM88ax5cI6v3bvGpTTJTPJWuiPgaoHFaftPxRe8AyyuwMSKwhkCd5pkMu5Yaoy6qokHIA4YtsVwIXot4WPNsp2zz7AyplmmgkzCrEViIPcW5Zhvzq0YjKyNQ1O3gMG/Z7NSyZdJJl0SONRSiCisSUVg2+oIVB+IOw6YEK7hYWFhU6DPSRkiI48wosxNTfuN/8A1Q/vYB81KNcSjcappPoVjo/788ewcVyiywyI3ssjAny26/Trj5+TiJJsndEkAPnq01+ONY6cV923HcQVEMgiks7Qlr+9pz8R8F6r6OMvcKsfEySH5udI/hXBvjD7HZHuspEPHQv4AD87P1xuY5tO3C2/Ek+P0UnIBvAAfPzuljmFhXjQhLEOczIjRnNUPM0PLr4YmwO9vOOSZTK95EakMiKtixvZOx+AOGY0uIASuOEXK1jxL9IqUptNdh965ugrmGw3Hn8MQRcY1LG1J+kbSP0m1eJB07n9nbFXIdoD3cHebvJFGzEbDUy308BeO9nO03rUBl06KcpV30o3+OKpHtjuXbKSC1zWnVwuFbk4xQlNJUbBfb8zRLcvJX1vD/6T5ypC7R6zz7jaztW4+IvEubz4jVmPRFLfQC8ZXE+1apGxiGt+67xAeh2J8PgDgje2Q2b2KQ0kkDUC/ctjJ5nvEVxW4vY6h96GJsZPZbjnreWSYimNhgOgZTRr4dD9ca2LHNLSQVDTcXC7jgwscllCgsxAUAkkmgANyST0FYVC6cCMnb0rnGyz5fTvSFpkjZgXMYfTLpBViCRoZyRW1mhu8J7SZfM2IZAzKASpDIwB6MVcA6T4GqPhihxzsPl80WaTWC5XXpckOq+5pfUFU7E6ApsA3YvDDrS57LfZAQQQCDsQRYPwIwBcfUTveSCxCNTG8ykxrMqnfLr3e5jDXcg9k2FvmqtNxVrbLpK39Hh9PrFkN43l1kuzFe3ej9wH3hai4istR5XSNIAsLSxqPHTQBNbKvw8hitz8JsFtpqYyjG4ZBYp4wMxcCxCIsjxITpbu1K04FD9UUADWw8sXB2dijRY2PeSU1O/tHrRbSRqAJG/Xpv44pcZ4SuVcPC7NNq/Rwmm70/8AeBj1C6SSX9347DGS3Gcs41ZmV1zZs3pYPCy3SIoBCLfQG9dnVd4mGmfKLlbqzlCCmeOaB0F7arRyGZPD17t1SWRrbvgNLaGPsdCa1Amrr64u8IlMbpPKpGRDF1y4bUIG2/rOgWCobUe7FhL1gWDVDhuWbOORmmMcyIpjjVQqmPbU/jb6jTLfJsOhBJFls16sBHL/AGYH6KTw29xvJx5+8PjhTjjeQ5O5tPUwNMYzz+/ojIhVR5YY0d2XUNOle9NEoO86G72Y2N7xhdmu2EmZnky8kKRyRX3lS2bpDyxsgZgC4BYct9CQReBle0Ry9rlSGgfdgQSuUJPNMqgX3W9mPaiNQoaqJOG9ioI3gkRmqEMVUBArPIG1Skquq2DnlDBTSbcoxY0gi64ssb4n4HDREmGsoPUX8/huPxxiv2yy65j1du9D6tAPdOys40alUqD01pZIA3643MCUJYjkzaqyobtrrYkbdeYCh9TiQYpyZlO/VCDrAtTvW9jpe56+HjhXPDdVIaTorMka2GKglb0mrIsUdO1ixtt1xCeKR933nNo89D31rddOob/DC4lmUSMmT2Dyn+9tWB7j3aXK5b1aGRZCk5JRlJoWQOY6g2/efYnFjQXGwSuBa3EdETPm1DKhu2utjRrrzAUPkThqZ1CXABtPaGlh16VY5v7t4pPm4vWghDd6q7Gzpo7nYGj08R5Yiy+fyxfMIp5l1Gbc7Verx2qz0rrhA4HRDxzdsWV9OtXJM7CUWUrag2rGNiVO6kgadS7Ei6Gx+OJ3zaB1Q3qayOU0a681UD8LxlLn8q0CHVURbk5mFsNxRBs+J3xyTjeW9cMTMROiXvYWtJbbeidLE9PPDN6Wii+QdsdOtakWaTmVQf0dAjQwrbbSK5hQ203iXLZpXUMu6npsR8OhAI3xSiMSo0i+y53Nnckn47bseldcWsrp0jT7Ph1Pj8d8JjF8O6ctI1ClOFhHCxKhNYbHHhfEOCojlZo2hcEi1HIT+ydwR9se7Y8g9JEskGdkZXOlxC5XqCukowIOxFrv8xiRj1YbWUOlwNOQItoRcZeBHcfFHPo/zcj5U96wfS5VHHvJSkE/GyR9ME2Mnstl448rGkYpVB2u9ySSd/Mm/rjWwrXBwBCd2puLd9/NcwsI4QwyhLAd6VY7yPylj/Jx/PBjgZ9I8Orh8v7JRvsw8vni6n/Mb2qqb8srG7w1kj0uCD/prD/R6n/q9vjK315UGMxM8O4ybfqwC/gU7wfyxtdik05CL9uR2/i0/wAscyvyY8d3otcwxS039CfMLR7RyVlsz/4Tj70P54GOELrfKg+9EfxEmNvthIfV815BV/GRLxgZCfQ+VYnZYNfw9iRsUUYsP8j8U9MP9Y//AIStf0SSE5NwfdlP4qmDjHnno+d48iWDKqtIxLNu1gAcgvmOw2+P2LuHQvepQQpILvLZkkrpQ2CDfb8sduo/McsEJ6AWqccdQQQaII3BGxB8N+oxm9p+HmfKyxhBIWApC5jDFWVtJYA0DXQ7HodicDfYPhuYyzyJNGUj0RAnSoUzAEOUbUS0ZAUitKrdaQbrOSGi5Vm6kyfo/ky8iyZfOTLXeM0bhTFIz9NSIAFXYCgNgBp0nFaftV66pjvuYloTHWLmNkaInB3gNf2g9sbCtzi1xXi3rlojVlNwzA02ZrYqhG4g8Cw3foOXdhjtQokKCJNRi9rSPYUgaV26Hb2R4b7bYrklsMl0qGi514x5BanEbdTl4Qu6iz7kaitPTzAoAeG/Trk5Cdsg/wCkS5JgEhXUoVnB3Dt7gFgk77dBZAxc4XxEQwrCE1Zg6gITydbPeO3hGFq33/VFmhitxtVihdpalnlGi63L1ccUKA2qKx2As+LEmziympTM4OKblLlP8LG6CM3JPwWX2wyR9WlcyAza0Z3BKE1YWKIC9KgsCF+BJOrcYGf7NZnMv35UL3gBIYlSpHLTBhYPKDe4F9cQ9jXIzitJVAtZfcByDRP7V3WC49sF76lUyRqLZ1DEgb8ygCmQUb3BO+kMFN9r2cQzyGi8g6SQuO51JWJ2eb1ieWUytGms6CZNTpJy6CoIobFwRuGB01QvBVmuMtmQcmVAzK7uQaQqukhkvc6rHJ1Q3ewBIr2zyhzMqNAne7AM0algdVFCSOpo/jgk4Fk0kyiR2UljNlhs8c42Lc3v2dwdmBrocVVFOJG5arbR176Z7ZG6X07FJwJGy0n6UaO8ICvYI1C6U+RN7efTrjfy3Ff6PNt/7od3A39XJPtovXuiTzIPZO4FEjGXJxYNDJHmAiyhWtfckB2Dxg7kFqGkbqdj4E4vBWuZe9JKg+/ZHee5d+9fS/EedY4OcJwle0cwcoxumBHFGOf7PTZ5kzkcrZaUae46MRESCzNYOlpF90eAAN6mwTZ3jcEDKk00cbMLAdgpI6XvsN9vntgV4dxBsiR1OTPVepyx/WQde5819zqOWwLvans962Ulhf2EJPd1c+m3hTWzaCus6t1I36rZvTjBXnXxOjNiitHBAIIIO4I3BB6EHxGMfir6Z4m+n2P+uOdj4swuVUZosZbay2nVpuktY+VLUA6QWq+pxztOhCK491vwOMtYDzRI2sfNW0mcgB3y8VH20k05U/vJ+eAD0iR2vC761+ZgwX9uc3qy8Sg7uwYfIL/mwwOdu8trz3DcuOqiO/kZEB/6DvjdSm8l+r0T1QwUTAdS4+Vgii9XFGH6o/wf+WBKTOlMzxXfrHMBXhbon88FPZsGXPZib3d6+pAH8KjATM+pc/N+vMiD4hpHc9duiDbGSLQniSufy4cLo27tb/5PzWtnlCcPyI/WlY+Xgw/yxBPbcbzX7MMny2y6j+f+6xp8Xy49U4ap+B+fKvn8/HFVIP8A2gzCf8SFwP70Uf8Ar/vpqp9ZP6q+2Gnp77H5Lf4XmA/Dv3Wr7Mp/ngi4Yf0S/L+ZwEdms6BlJkbwdD99v8ODnh8dRIP2R+O+OfGbz/4+q6nKLObLm/yJ8QPmu5zLM1FG0st14jfrY/nhkedo6ZAUPn7h3A2bpdkbGj88W8V5JASUZeU7Amqb4Uf9nfyxuXJU0jgAk9ACT9MeF9qM8Z84xbx5SfLV7P0HLj0Tt9xE5TLxaCwjeWno2QoVm0DyBI6eQPnjzvOZPUmdfxQw0fkDdfQYcdAtc7Qm3jklkk9nzbdSc+wAm3f6L0n0f5/Vl0VvaA0MPJ4+Uj6rpOC3Hk3Y7jJjzKWeScK6+Qkrf/mGofOsesjGSJpYXMOxy7D9lO47cMvDQ94sVUzmcMZsozLW7LRo/K+nx+WOy55Vj7y7XzH434CvjizipLw8WWjOhyKurU9PaXoelX1onfGhQrKOCLBBB6Ebg4ze0kYkyWYAogxSfHcAn8xifI5LRqNBSb5VY6D46gp9kn+WM/iOcCZaY6D7BXurAu+UUa2/Vvpy7bblmmxBRhL+iN8l5NkJS2WkYnaOOQ/RjQ/ifHoPY1v6pklPiGb7u5/LHmmS4qE4fmYZFKyOYxGxVqYK4MiXVWDR+R+Ax6V2YA7zKxg2I8rGSR0sov8A+2M1dGSf7O9brTE7npAf2RW++9N7Xy1l878EB/8AuJvgQ4jmtOUy8g97Kkfi8Z/PBhxyPV/SKHYdw7WemwDY8zzGfbMZbK5dFYiEOJGIofpJCQNV9AtfjiKOLo3OgcfjdS4uiq+iLl0eHxC9c7D5KuGwXykgyKSAdJYtpNHb2SPvjfyeXVRaktqolibLfHy+2KORzAly0TKlBk2iA5SApGkmjpXbY7eGNHKm1F14+z0O53G569frjU52Ml3FZsHNnAdsvBSnAp2uzDPLHlntMvKpthf6dt7g1D2BpGojq4sDYNZZipxPhqZiJopBat8aII3VlPVWU0Qw3BAOEOalpsQSvGO0vaPNQ5zu0UiJe7APulWC71VGrI+mCmbPLBEEiQyynUyxIC0khAtnNAnSPeY/ACyQpo9ospJEzwyxmaXu37qQLQlSt3cjaJkAJfw6FfaCg57JcEEMIkZi80yo0khFeFqigexGtml8ySbJJxmjZc2IyHmuvPVNEYwG5PZl4LyntCxXK+sI/eTtpYzoSCVYgFVI9mMA0E6Dqd98V+wecednebU7IAsbOxJUGywW/E7b9a8awd9uOz4y4fNxKGiO80FCizGhJGvQlmIDp712Oaww/wCj/sl613htRkw6hihozuqIHRSPZiLE6iDzdBtZx32zRhgcMrbLx74ZHPcx2d879SjlZc0wiKlcuwLWVIOZ0mj3ZreNTWpl3NjopthaWd0z3dgm0YRKxA1hLrr5gE7+GPfeK8BizEIidaC1oKcrREClaMj2SBt5VsQQSMeTZrIvDxExSxCTMGNRHoUfp7ZgJF3pLUc2r2NLb0ATxal0j3l5zFtOCeSm5sAN0VnLy+psoUEwOT+jHO6MN2kQAamSrZ18N2HiMM7V5/uE9cjI1sVUkbpKjA6S1EWQKIYH4dDj0Pst2Y9XBllIfMuKZh7Ma9e6ivfTe5bqx3NAKAHdqOzid/MVQnJRaDPGDQill5jJGoHsKpVmF0utmA643UUrmswSHvQ+mIAf4hDPAc02fDSyMe8hI7oigFetWvSTztsAQdiPuC7hXFEzMQWSPSxXUVI5ZEuu8iYj9JGT0PyvqCYuwvZxMzFp0qMnHJIGANnNOGOnUf8Agqunb3z+yOY7452eTMxhSSjpvFIoGqNum3gVI2KnYjbyISrLZMhrxXS5PkdAb/pOy8h4h2wngzPcIJHRGUAncUQCLNcxF0T1oeeDjgOfbLZmOBFuGctUQ6wsLLyJ4CI7al2AJBX2tJHuFzkCJTBrzbWVj6a9fMsytvUI3tvdqjvQPoXZ7s8MuC7t3k8ld5LVdOiIPcjHgv1Nk3jnwgk3ItbLtXYrZo3NDRnwyAt4a962cVOK5fXDIpoWp3PQGtj98W8DXbzjLQZekW2kOj5CrP4fzxe/3SsFOxz5WtbrdDXCslLmMzCHB0xBSb6KqkmvjZ/P4Yo8U4l3vF55RuuVicA+TKpjBH/zZP8AdDG+0kmSKFpYg0tqIupagSGXbevt069MCzcKGVyGclEmt5pokv3lQsG5j5lid/gMU0cojY5j8n2yW/lC9RIx7bFjTbL1++CMOBTGHhs0zddLkfGhpX7t+eBcZMx8F1kbyTgm/IWv5g7/AM8bPbSUQ8FjQbaxCP8A8h/EYf2r4cY+BonjGsBP7xrV/ExxdGwBoC85ym4zTyO4A+f0Cj7Szf1Xh7D9UH+CPEHG5xB2gyr/APGRVv8AeEkf56cN7Rb8Hyci+6I/xUjr4bjFvtXwtcw+Qn1EPGok2qz/AGbLfw1X4YGytgc9zzlay6rYzPTQtYM8/RU8xw94s48aikeRKPhTm1+1kY9LUYAOKZOXMZSXNrNHZUsAnMAE90ODysK+O+C3s1nWlysTubYrRPmQSL+tXjNA0hznEWvp2LocoP56Nj7g4eibcbeei0ziqWPe7OOgtCfy269T9vCsWjipJ/ai0NeDi9jtYavPb7GzjYuOh/0j5ZZMqqspIMgNjqpAbp89x9ceVTSS5dZIhzwyarNEmgCNX7JC19sepekfhjzwRpG4VhIG0kkBqBHUDqCQRjzuDi1nTIumQsQ1ikqhsQ3TckEYG1GElps4ZXHBXMNO+0ct43/pfs6+x+Heq+XztZaJ1I1wsti9xTEjby6b491yswZFYeIBx4NneACi8J2I2Qbg3V0x+/0OPUPR12lkzcDiVArRFVsXTWLOx6MK3A23HTFj2NcecYct+IVUkMsUp50ahtiNDhFrg9Ysi3CwhjuKkLlYx+MXFlcwZLlRY3aveNDp08xd+HlQxs4ay3gRcjMarw6LNDM5V0NBdalhqGpGAIVl8aIsdK/DFLLZqfh8xny5BGkpT2diBYKg9FIsEmth8sb3bPg0YyIlChWizDJaqByMCaNdaIsfM+eMZQ+XMiTBgkXKrqhIJ9wXfKHU3ZvFULntYHjMHZdCSojkeYasWcP9xo1/sOCjlz0+dm7+c7OArohZAQAKWvJtjYvr4bYcc1Fl4yANRLnlDDbbnvqb2UD5YmqXMdysSSaZm0F2Q1qsBlBJIKqN7FYv9kMiBJn4SoLx0UYgFqilZT4eRUnEyl8jS7QDOyVtTHE4Q0mbjlzpH/UHbZet5aFXhQAFUKAaaA5StAHyq/DxGLMUQUUOm5+pNn8cMykupFbzUH7jE2Hb7oWM3ubruIpZwvxJ6DxOMjh/a6KaUxIsuvnK2mzKjMjNYJ0DWjDn0knoMXs3m0gjeaZgqqLZj0A8APPfavE4V5d7rdfglFt1n8dW1EN3Jmm7rb3Y+sxHwEYO/my+eNXN52OFdUjKi9BZq/IKOrHyAs4HeD8ZSRmzTxzMzLpXTBIyxRXYUNp52J5mK2LoCwoOBKTi6vmJPVXuM6mjzFhZ5HGnVCs8tlIVLarItqKiwOZmtDRZPhe42ARdxTibkxvo/SMSuTy77M0lbzyj3FRSTR9kXfMwC7nBeFjLwJEDqIBLMeruxJdz8WYk/XAHwD15s25lzEC5lkpdUDOjRLptYWEihaY260D0O4qt3jHbKTIKPXIkYtYjeBtnYe6ySc0Q83tlHiRtd1rizVSQWE4skW4Dpm08UOYJpLjyh8gXjMg/jKL/AHsC3C/SLmkzMzzDvIk/tI06It8vckhebcUCWMgBPKaGDfhnDkzGQJLKfWNU5kUghXc61KnodFKL/YxLmFmqoLxL7u2f32ojOMXs3v60x6tmpr/uhEH8KjAB2j9JM7w3AwjEZUPIp3lezTRcrfoOhBrnsDZQdRF6Oe0XenMRSlFzBkM2gXRSRY7ZbJ6PdizpJHhRM805rMRTNmY51gUQxAQ5kjomYph5d6igMvw1RhSP3GxrDGB2s4rGkYi0mSd94o1NMGUipS3/AHaq1cx+QDE0RngPbeaJDLm5BLCXdS4UKyFSQHRFFtEaNru61q3BIWkkLU2JxBIGSL+DrQeIgBoXYL/4bktGR8NPL80PljUje/n4jGBm81LJongyzagBpYyRr3kZolSNR2I3FmwaPmDqZbMCVe8Sww2KkUQR1Rx4Ef6jY71uaQcQ7/vig55q7jK7TZWN8tL3lBUVn1H3SoJDYhftjlVk7ppNMoOkpoc83LyghSC3MpoG6YeeMX0v50x8NdQd5Hjj+llmH2TFjRjsOKUPMbsQ1CC+FwZOXMR5mcyGJRQZb7vUlGnIGrYHoKO4xY7XNHndEfDo5XJ3lVUYD/4bHV47nc7dN8IBct2bjVhb5hyy/Aly2ofJEH3xpcPgzPC4VKsjCdVdtSk6WCjl6+F9b336YqlaAc87eIXYhk/FOJZ0Xu2v0XfWyfx2KTNwZPLBSHikRZlOxGkKl79RWo4Ne1vDu/yU8YqzGxXyteZfxAwL8K4XLLEZps7GZntgQAAgWiF6itPjQ2+OHrx+aYLEZY0DkI0ldRuCQfj8h4dLxm/EOjOF/d19qy//ADmzFz2ZX94G+XZlnvxWNIksvCEyKqWzI3KLR5FYkWx26EePhiLs5xeDLI0HEoZFmVQAXBbUnQKK9mh4g0a6jpjX4q75KZJcvmI3VlKvE1HpdNy/HbqPrjE7U8PlzGTfOzPurBUUD3SwVj+yA3T5b4duJw9oBi8gr44RHGS27We6CTm7s6vksrMZKPKQd4Y5lykslKerEHwuqJ0g0T1rxx7TwwR9zH3RBj0qUI6FSLB+o3wK5zJpxDggCDrApQfqyRDYX8GUriP0Q8SMvDwhNmF2QfumnX/qI+mNoZ0Me+6xVNWZSIwAGjQD14lHBxTNd9s1NQtTdEfDfwv6ahfUYuHFaSM94DQK7AfrD435XW354VZkKekrjLZdISqA6mYFjfKKGwrxP+HA8Fy+eTUTzaWQMbDKR0tb5qsH5H7Ffb9x3cSllGp6Ckgamrar8r6/EY8uzXCWgdZYdilnSbJvfp5ijVfDFL6eKX3Thfsdj1FbGRPfCSQHs3b+pvX8SredyM+TI1fpIq2I9m23rzBBB/2cHfo3ziSLLoawO7BU+Bo83Toel/DApwTtekoEc+kNW+oLoY3y1di+mxwedjOERRLI8YIMjAtvYFXSgeAFnFLHPZJzcrbO8is7Wywx4YZMUJ2OreACJ06YdhqdMOxuVKY+GYe+IpWoE+QJwjjbNMF5325SuGTfGdf9fwvGB2qnKQSgdZIsnq+YWM398bfb0l8tloF3aeYkD4AaR+LjGV6QIN5yPZVo028Kof4cVwi1LF3lanG/4kn9tvMLVyT3wrJyotGByDXmGYE/UgH64h0CDjSuP7LOKSN/+MvT/wCqMQ9hcyWjzORcG2Xvo7+IUkfXlP3w3tLZyeWnX28vIYyfEDZ4/sVxopxd5Yf1CypbIJaBkg1Ybdx+q9J4LJcQH6tjF/GLwXNgtY9mVVkX+8Lr8fwxtYx0x9nhOoy8E8w6dxvn4oT4v2ASXOR5tZGSRZEdySzkqhBCR24CKTdghhzbAEDG5nOCJNIry/pFTdIm/sw365X328r2HgLN40MQZ7MGOKR1RpGVWYRr7TkAkKL8SdsabqjRZXbDh0s2X0xWQGBkiB0maMXqiD+7exqwGrSSAxOPMeOyRyMjRAaQgUqFooQWGl1rlYdNJo7V4YOuHdrMxnA8cEMaOrtG8/fLJFGR1IQhZGIF0CgBPiRZw3O9kTlx3uX1yt1njY2+YPUyqT0n67bBhS7UpCSx4hZdDk+t/DSYiLhBHAciXzLa5SJhGhAFrNCUCKrqxsbgnbcEMbBBOL2YLmWRs4waYo36QgBHgXwiHRQLGpOuo2SQQcWuLQR936zDQbYiVQAWBIVlaxd3sQdwR0BGK3Bcn/SBMeYfaMak0jSwY2FkJ6Fl6Datzd9MNBPzTwr6/k8VVO6VvHbr9EC9n84UzKmQlY1PPd6Vq9N/AHTV9NsHfc600xyuMrNUkkIoI5Isn9ZVawWQUGI3Htapc1woOzQZgKW2ZlFos6L0ljrfrsyb6TXVSpwD9os5Jl52hjlkEcVBF1ewCA1X8LI3x3gWSAHULxj45GvIHRd6Kx2vzImI7lWcRFkkZVPKbIVTtXUNX+uLvA8rSx93r9d93mKmDQTTtfsIAaIIOoMVo3WNvKxR5elgjQyy1pANlgNzJI430LdlupJAFkgY7neFerx98HPrBI1yDbWG206TYCjYKOo+Js4yVVUI2lu66HJvJ76pww5NB13Kr9oeH1LDPJPc5ZrdlbVJJylFRVsIq0Qq/HqSSTFwE91Pz8opl5tlVjvVnZWNHx33xY4HpzDP3+lxGAy95RVAb1MdW3gOY9MFHC+BevgPKD6n1SM2Dma6O/iIb3Ver7E0tBuEAZbFeylkZQtfHYElXewcb6HZbGUajApG/jraMe5Cxoqp/aIpSMERyA73vFJUkU4HRwOmoeY8CN626YFuKcZzPDtEYjXMQl1VJXkYOisaVJNKOTQupD1C779S3JTF40Y6bYA8ja03/VehqHxoXjXay80X4iShbtH2NkkeSfLzSLPIUUES9yscY9ofok1SAkLdnVQoMKGMz00KfUogOnfrd/BJKx6FgD9McJORQj3ZlP3WQYugN5AqpcmEoa7SgPluFQ+HcI1fvCNR+R/Hzxu9usyzcTyEKnlsEr4HU4BBHQjStYxs4oeHhso6CBE+qNR+1H/Yxt8aj18fy3kqKfsJW/PGcn2jgnqsTKeJzdz8kzi3Ah62Uy6hgKYoTtY3Ki+oqtsTz8bObC5aDLojHqWrkC9StAVX3+GNrh0GnMzSnoocn8P5DAlwLPPHnI52FJK0i/DmK6vsWXGGJ2MXO5PgvVMcZW55ljQQST71r9+i2+y3BYxLPHKqtKBpBrYKdiRfnY3xi9iMl3nD89lWttJar33Kmv447wZTRaM8rDo4o/l/IYxewMdZrPDw7wf9cv8ALF0DycTDsSF5vlGdz6iKS/vD0+if6KpP6o0Z91yR+6+/5hsZXogiMcmej91ZVr6GVf5DF70b8kmYj8EOn/kZhhvoty++bl/XkX7jWT+YP1xvgzhcT1fFV1lhOA3fPyCPjjmOnHCcUqEFekbIRzKhkcxiAPIzDfYgUvzLBQPnjz6HPTQd2JxSyjvQSbfS+wPXayLo/wA8FnaeT1jNxZYk92bmzFf8NLIX7D7suKnaFdWXeVgO9zbpDAn6sYZSdI8ANKqP9cVsu6MF2rrkdQ2+al0XNY6mJ2EssL/udwtw2WFn+FLOutaDHe99x8R59Rfwwd+itp/V5e+LECQaNbWfZGqt+nSvrgC4twaXIuzKQ0DNoVibLmrIIG/nv8dsegei/NiSGVgCp1qCOooLtXx3N/TDsme5uHVuxVjqiCfN7cEw1aPdd1+vzRwnTDsNXph2LFQmSYocTk5dA6vt9PHF+U4xcznhHHNmW6RqxW/h0H1ND64yVF3ERN1dl3bq6MhoxnQIZSIZji4HWLJR7+Wv/PWf4MY/aoXw+aQ9Zcyn2XW388bHYjKMuRnnb+0zDMb+F6R/EXOM3tyNPDYE/Wkd6+Qav+oY2zgNIYNGiypkeWUErzq4j5/JQcfh9Tm4fnFHKYoVk/uIoP3jJH0xs8WyY7rPQjpo76OunLzivph3pDyNcMi2sxGH/p0H8xibho1DIyHcSwLG/wAaXSfwOK2uwvDgooR05oNnNuO0Z+iZ2LzmrJQP1MTNEfkDa/wkYOMebejsafXMsxsoQw+alkb8lx6HlJNSKfgMVys5uqeBo6zlax2OFp4ZKcDHCv28sdvCw6VYGQ7E5aDNDMwoY30MhVWbQwZg1lSdzYPw3vqARezPaHLRlw+YhUxi3UyLqXy1LdjqPDxGNHHn/aHs9mopzNl0V0DMYYQglHeykSSvN3xHdhnXSGQ8uu6A1W2qjTRdznA5JnOdWH9CSGOUIIeYUQcwUJCieiKQ9VABOqtL4+FQtGsmWpDZZJVsmxsVYMbK9QVNUQdgRg7wBcfhkaeX1APV3nO7qg3LZgB29b0dQNqq+bTiCzEVogqHRDDfI7LCzfG5M6Y4tKROWUrMpYvGR7yebEWo6DmINjrw5YR6IPV0bMptGdBMbq3WdpDZVepdSdWo0NWoE6+S7IxkLNlpjsAYrGpbHTUTuehBBog34jCzPapY6EsbrKuzqNwD5qSeYEbj5+GEinkhBuV1Kqip617eZB0F1hJlTw1iFqTvFDFmGlgVsaV0/wDd9Sq+7v1u8auQrMfppANNHQhPKgrmZr2LkePQD6nEma4R36GWdyrEWqgjTGm5ok+0T1LX4bbDfO4dkimh5lc8KZr1MBZJrS0grUcoW33qzRPIeasB0jyrpJYKanaGjpffktLJdkPXFEqBIokOqAFdQzDAg65VPWAkbL1Yc2w0glnA+1cUw0O8UeYDmN4e9UsJFuwou2GxI+vkcba9BXTAWnZTMQZtMxE6SF5NMq92saJAWdjQ1mn52OpBzMBY5nY3gACy8/I90j8bjmUS8S4Bl8xZmhjkOkpqZRqCtdqG6gGz0PifM4m4TwxMvDHDEKSNQqjxoeJ8yTZPxJxawsCVLA/274aZ8jKiqWblZQNySrA7Dx2vBBhE4ljsLg4bJXDECF5VwPLO2RjRlYNC8igEG9LgOp+4YfbBJnsof6Uysuk0YgCfAbOP8X+98bi8VHcNNpj2Ne3ysAdufRfVjtp2N4sTZ/S0S6RcnXmNjpdUpDAfMeHnhXtxSOeMrppOnBHCf0G9+9U85EUizBrqrEfW/wDPGDJkQchCfFZCb/eLD/L7YLBmbeRCq6VUG9V3fUMunb7nFJs+py2solBqC6josHY6tFjx6rsRviiKDA3D2+ZW+KsLAMtwfAWU+Yy5YxMPCifwOMnsrwwx5jOOQQGcAfGi5/xDG5JnCGjGkc/Xmortew0033GOQZ/VJIlCkA31Hr5EFRp+hP5YlsOF5ffVc+Qc4Wk/pvbvQ72f4W0T5xtJt2lKiutsxFee1Yv9i+GGHLkMpUs7MQRR8ACfti1/Tf8AV++pNzsO8Ok7/r6LHyK9dsaimwDjS1xaws4m6mT2kgedhZdOK+ekqNj8PzxYOKvEfYPzH54zzm0bj1FWR5uC8y4SnrGdzLb80iwg/shv8lU42uIQibiekexk4RpHgJHqvqAwP93FL0eREuzEdZ3P1CX+Zxp8BW87xAnr3sY+lyf5DD13smODdhYdwVT34m07NiS4+Z9Asz0pxd3l8pW1Slj8woOLHo9lMGZmy22lwXUeTIdLV81INfDHPS1FqTKL5yMPuFrFniMfc8ThkGwaYoflKpH5nFuAMgjA60wcHCUu1Bab99j5FHqdMOw1OmHYEqgzh5T8j+WAbt9nNPDlQdZJFU/IWx/EDB5MLFfPAP204YZcmwAsxSB68dO6tX3GKYyG1kZdobjvyKmT8h1u1aUcIj4dAg/Ui/FdR/HA/wCkXL8uUi67EffQMEOXcyZGA+IVAfmoKn8sVu1eTL5nK0LAIsf3l/8APFk1wTfiqq3pUbWjc+oUvpHr+j5B+1GB89a4rcPgIyORPioTcftC/wDLDfSfITl44l3aSUbfBQf8RXG9PkdMMUY9zQB/dWv5YXdTSutWE8AB43Qz2eg0cYzi+DKx/wCZo2/ngw4d7FeRI/HGFkMlXFMxJ4d0o+/d/wCR+2N/IrS/Mk4mqINQw/x+SsgyjI6/mrOFhYWBCWFWFhYEIP7fdm3zHdyxopaIMWY6nbQKbu44lolnIA1KymrF0caXYgH1GHVB6u1HVFoZKOo2dLktv1sk9ep643sZXaZXOWfu3kQgoSYlLSFQy61ULzAlbFruOoBIrE32Qsvj+WOUJzMW8bMDNlwLMjMQO8hH/GurUe3+9uRTPcHfNj1hXiUSDUAW2VQOUlh7Ww5ulGx4YIuwbmbW0zyvNCQndynUMuWDHSrlFZ5NBAZmsitN9b0s72LhkmLlmETnXLlxXdSuOjOKuj1ZQQHIGoHe0kYHixW2krH0xxNQ/wBmsqvECC+2Wh0DuSbM7UCrN+tl63XwkIs8ool/H8kZctLGA51qVpGCsQeoBbYWLG9bX0wPdsuMNlszl2U5dNXIC+rUQTz6tLKFgROcsdQBA9nqSjhWcEsEUgYMHRG1KpVW1AGwrElQb6HcYcC2iyySGQ3KFvR7w2fLmaGeArp0aZ9bMkgOptCBmOlULFRpAFDz6meFhYCbpAlhYWFiEFLDwBhmOp1xIQn6cLTjuFhlC5pwtOO4WBC5pwtOO4WBC5pwtOO4WBCiOI5owwo4kxWz+SEqhTVagdxYNeHUfnisgOFim0WZ2d7NLlU03qOpmuq3YV4/DFjJ8DWOSZwd5mDH4Ve34nEv9F7gkg05b2ALujRIPUEdcPzfDw7BrGyld1Ddb33+fTocNL7W+PdVhgGH+Oizu0fZ31psudQCxPrN+I2/yw/jXAO/ZWDAMskb/wDIT+eLz8PBhEVgAACwu2xB9m/h54hHBQCSCu7KfYB2UEaevSj164YuJaG7BHNjpfy1WsvTHcNDYWsYEybJisjIWZBRYAaxXgbq9t73xZc4hjywVmYXzdQSSPoD0+mFIF02yYs6BNQI0DxHT8MNkzMdKxIo1oar6+RA6V4476gvdmPm0n9o31vZrsb4dJlA2my3IbB1EH60eb64EJPMmsKa11YFfPxrb2T9vhhJmEYsoIJX2h5df5g/Y4d6oNeve6rqar5dPrhR5ILrq+ckkFiRZ61Z5fpgQojNGFMtjTW7gXYHnQsjE6dNumIjw5TH3Z1af3zq637V3+OJwhwW3QE5ReHaMJBh2JsoTdGFow7CwWUJujHNGH4WCyFGIhudrPXbr88O0YdhYLIUbRA9cNgyqoqogCqoCqoFAACgAB0AGJsLBZCboxzRh+FgshM0Y7ow7CwWQmaMdC4dhYLISwsLCxKEsLCwsCEsLCwsCEsLCwsC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2" name="Picture 10" descr="https://encrypted-tbn2.gstatic.com/images?q=tbn:ANd9GcTP0-L3v4yoi3VVsPsdoY1kplgQBKaEk1YJmV_Mtj7SeuEWcbU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79" y="379631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encrypted-tbn1.gstatic.com/images?q=tbn:ANd9GcSBtzSts5RvLalg0kW5rDDadMThiyPh-T1TrLNNVNUMsL3jhWhRP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10" y="3933056"/>
            <a:ext cx="2664075" cy="19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https://encrypted-tbn1.gstatic.com/images?q=tbn:ANd9GcSc__RswLCCwVj2QFmJMPq-h3ROAEne_6r7_yVxNnT6rZkBghSkw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561" y="3807209"/>
            <a:ext cx="3170471" cy="212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3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User\Рабочий стол\decoup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5074"/>
            <a:ext cx="3906180" cy="254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>
                <a:solidFill>
                  <a:srgbClr val="C00000"/>
                </a:solidFill>
              </a:rPr>
              <a:t>Декупаж</a:t>
            </a:r>
            <a:r>
              <a:rPr lang="ru-RU" dirty="0">
                <a:solidFill>
                  <a:srgbClr val="C00000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AutoShape 4" descr="data:image/jpeg;base64,/9j/4AAQSkZJRgABAQAAAQABAAD/2wCEAAkGBhQSERQUExQVFRUWFBQVGBcXGBUYGBQXFxQXGBcXFxgXHiYeFxwjGRQVHy8gIycpLCwsFh4xNTAqNSYrLCkBCQoKDgwOGg8PGiwkHyQsLCwsLCwsKSwqLCwsLCwpLCwsLCwsLCwsKSwsLCwsLCwpLCksLCwsLCksLCksKSksLP/AABEIAMcA/gMBIgACEQEDEQH/xAAcAAABBQEBAQAAAAAAAAAAAAAEAAECAwUGBwj/xABDEAACAQIEAwUGAwUGBgIDAAABAhEAAwQSITEFQVEiYXGBkQYTMlKhsULB0QcUYoLwIzNykuHxFUNjk6KyFsJUc4P/xAAaAQACAwEBAAAAAAAAAAAAAAACAwABBAUG/8QAJhEAAgICAgICAgIDAAAAAAAAAAECEQMhEjEEQSJRE2EyQgUUcf/aAAwDAQACEQMRAD8A3vet8zep/Wn963zN6n9aWWnArqtI5Ihcb5m9T+tSFxvmb1P60stSAqqTILO3zH1NLO3zN6n9afLSy0JLFnPzN6mkLh+ZvU04SnC1CrG943U+ppB2+ZvU1LLSy1Atizt8x9TT5z1PqaWWny1RVMcO3zH1NLO3zH1NOFpZasumNnb5j6mlnPzH1NSApRUolMjnPzH1NPnPzH1NSillqUFRHMep9TTZz8x9TU4qdrDMdh+lU2ltlqLekU5m+Y+pp8zfMfU1oW+FHmY8NaIXhSd586Q/IxoevHmzHzn5j6mmzN8x9TW0OGW51n1q/EezQiUf1/UVUfIhIkvHmjns7fMfU0s7fMfU1ffwbJuPMaiqstOUk1aEtNOmQzt1b1NPnb5j6movcC7mg73EumlZ8vkwx/tmvB4WXLvpfbDu18xHixqNzEhQSWYx0JrDfieupmqnS7cEKpg8zoI8658/NyS60dXH/j8UNy2bFzipEQTqQNzzo3DtcYk9qOWv5TWTawgTVjmb0A8P1om3jtOlZuTu2zS4RqoolFSAqQWnivStnkCIWpAU4FSAqiEctSC09VXMSi7uo8WUfnVF0WRTxWe/HrI/HP8AhVm+oEfWqbftPaZ1QdnMwXM5RFE8yZJA8qFziu2HHHJ+jWinC1m4zjFpcxbF21CMob3Vq7fIzAFTmgKJn5TtQX/yHhW93E4i93OmICf9u2iqfAg0t54+h6wSOis2S3wgt/hBP2qh8UoJGsgkEdCORoL2J9ucOMbcwyXg9q+feWuw1oWnCgG1DACCoBBHNTOpmtX2qtWjdD2nVnOjohDGRs0D0PlSMmedfE0Y/HhfyKbGIDac6ty1lWbVyZCEeMCtZT1o/GyTlamgPJxwjTgxopwKcVLLWsyEaklsnanVKMtQBWXN5Kh8V2acXjue30NZwgG+v2oxWodrgAk0PcxhJhdK5k5yk7kzoxhGKqKDy8bmKrOOA76zcVcCKXeT3Dn4Vfh1V1VhswBHnS+T9B0gj/iH8NFYbjmURlnw3oG9h9NKExrZFCz/AIj+X9dKkeV6Klxo0MXxe2Sd16giucv8QzNCCB38qubEi8cqLKAQXO500iuW4nxCHNm2dB8b/cadKKLnbSY2McaVtb9Gji7p0g5iSduZBqC4J2Pa7A79Se7pU+F49AkqJIkSdwOVPieIs0DeDI7qU4qzbGbaEhS18I1+YxPryq79+51m3r43OniaAxfGQAcvaP0qkiNGxexlUHEjrFc5ibruJLHrA0j0qGD4kUJET38/Wi4WDdHpEVTcx9td3HgO0fRZrzbFe1fvNMzuTyVC31usf/Sh8RjMQVJXC3yoGpuG4VA8FyL967Lzt9I8wsC9s77iXtSlsHKATMdtgi+PNj5CsG9x6/c196+Xph7RVf8Au3JP1FecXvam7rkhP8Kqp9QM31oO9j7109ou/iS33pTyTfsfHFGPo7rF49DPvGzH/q3zcb/LbzUN/wAYRPhkf/rton/k5n6VD2T4Zh7qhcRdey4+bRG8GA8N4rucL7FcPAk37Dd5uIfuaGmEea8R46xBILR3vmP0ArFPFyDIEka6617HxDEcMsWyoyXyf+WgkN3E/CBXm2H4NbBnLz26VOJaI4n2+xl1iWcwTJ0n5fmmYCgCduVemeyGJs4q0Ct68zqBnRiqFTyOVBEd4rh3toBoAPKo+zfGGs4hrqAsttWDDNlDSIy7HWYPlRQUU9oqcpVpnri8Mtj8AP8Ailv/AGolVAEAQOg0H0ofhuOF60l1QQHEwdx1B8CKLitiUV0jE232xopAU4FPRWUNFImnqoNJ5efKsvkZXjjS7Zp8fF+SW+kXoakcRl23ocXIqpe14detcds6yRfmLfrQPEbl2xFxe2ijtA9Oo7607KwKz+Oe0C2VgLmdhoDsBtJ9NqKKcmX7pGXxTi37y9i3bOjyY6NMa+ABPnXVYVAiKgmFAUeA0rgMMj3T71UyOpDgoIgjfTbWK6hPam0DkuNDgwSJKE9Q3SjyQkq4lKPphfDMeRnRt0JOvT+vvQf7s+JbWUtAzm5v4DpUeKIVuJcUSrlbb+DEAN6Ej0rexk5IXQsco7p3Pks/Som2DVHPcRxeS0VtAAfDKntLI1MH79Tziuew2At5ZXMRMZYggxs3PWtCz2bt222gLECe4kD6RWlwHh8PcMdB576eX3opLjGx0a9mPa4PdYmYtKoLZcuseB384rPay8SXM90Cu+x1kEqeoKn0/Q1hW+ANmhj2Qd+ZHhyoFjlNLigo+RCDfN19I5XEYExOpOm+tSbhjHYH0Ndpiba2UlUEyAJ699Y1/iV1pBcgD5ez9qmTEsepPf6CxeRLKrhHX7Zz1/hLrlDgrMkA7ny3qpuHxWxdt5gT+IGZ56UsgIBHOlcvo01rZ02HwaW9ERE/wqB9hWf7Vk/ud7KMxCiBP8QrVFD8SwxuWbiLqShjxr0T6PGxXyR4Vfwasc4U76xpr3jrRmFx9jYk2z3iRS4laKs26mYPluCKwsRbE7R4behrE9HQR1ltlPw3bR/mirFwpPyeTCuHNkdfUGn9x/EvPry8qqwju/3WN2QfzCqL2Jsp8V1P5e0fpXIWsKJALqNYmGMab6CYovG4K0iArf8AeMYMKjAAd5J37oqWUaOL48h7NtSZ0zNp6Detb2fwfvmS1OVWYAgDYHmPOuNSAdOvP9K9P/Zdwx719CB2UId25DoD3nkPGonvYMj0LAYNbNtbazlUQJ3NXgVJ138aiK2mIcU9IClUIDY67AA6/aoWb/dNC8Ru/wBpHQD9ae08KTXI8iV5Gdfxo1jQQ7SYnfUmiFEUHgz2hPWr2uDMY61mZpsLVqpxHDLdw9tQ3SeX9dKdHq0a6VEyyniGB/sHRBAKbCBtvHeRNcdj7Gaw8j+7AKN+VddiuHZo3kbEEg/ofSgn9niQAL1xOn+4NaYzSFptMv4PaY4O2r75Oe+5y+kLRNzH3LhmyhIjKGMAfxETvyExyNNYR7dso7BtDleCDrvmG085HQ0S+PS2q5uxb0VSY7UDTbUCB/tSYqm2XL5GPjPZu6ylveD3munIzuCTzqngSvhs+ftFohFOYz17Mx0rYxGFusfeWLqlSJCMoK+IaJ9axm462Y27tlc4YLNtgDuM23d38q09qgIuXSLMTxy5OUxb5xEkTtI1/KicDihPauFieoEAz1BrMxr22IIRp1DaBWMbNpOYEeYq3DtZJEA7yRmP1B19BRRSQE+NUzZxmGDqVP8ARrKPAm+ZfrWyrhhI/wBqeK1SxY8vyaMcM+TD8YvRi2/Z8jdx5Cpr7NqNA5jwFa4FSiovFxL0W/MzP+wCKuw511qoCp2xrFaZfxZij2jL4/7FYfFSzAo5/GkAnxGzV59xj9kuJUzaZLo6Tkb0On1r1M3iu220Haee+x9PCliOKrbtG5ckKpAMCYkgTDQee2/jWOjYjwbFew+OT4sNd/lGb/1JoNvZ7E//AI9//tXP0r6Ku4+2kZnVZMCdJ8J3oqyykSCDQ6DqSV0fOOH9lMW3w4a+f/5uPqRW3gP2Y465obGQdbjKv5k/Svc7eOtn/mJzPxDYAk/QH0pv+LWhzJ8FP/2gVKKs8/4F+xRAQ2Kulv4LfZHm51PkBXpnC+HWsPbFuzbCINlUb955k95oDF8XiQoAiO02oiOg21itHA3i1pSTJKgk6VGqJa6M19z4mmqw2jO1UhwTE69Ofoa2JmNpkppUqVWVRh8U/vT5faliLkKo61fxqz8LeR/Ks7F3NRXHzxqbOvhlcEGWHolTWbYu0daalDb2GI1We9gVQhqUUuhg+IxL+6ZkPaHaA7lOojnpVnD+MpfURo0SV+8HnQj2swjYiSp6zyrn8Xw57LFrcqQQ0cpHMdPzBpypoTJtM7DF2ZUA82X0Jg/Qmsn2sTS2/wCESv8AhJ1H2ii8LxEXbVu5ESVldyrZspHqaz+IcbJzIhVRJUkiSY0MA6b0ONuxjaWwz2XxzMj8wMuuu/P7A0M/Bbgvl1UMss2pH4p08RUOH8Ga5vIXvLfRRA+lb+Cwa2lyr/qfGmPI09FJ27ox8Nw5/ehyCqgySenQdelGYvgltoYDKTrpET4fpFajqPGoqvZI6airhPlNcheZPg2gLB22UEPlJ0hhuR0OlXU9KurCCiqRypS5O2MKelSoygKlSqu5cgbiaJq0LTpl375uG1XTX+tD/W9ZXtbbDYR8hIhrZ0JUfEo7UwI2PIaUSuJDabMDty8Z0+486zvaOzcbCXFtIWJuLKhZ7O5KiVOhAOxnoaxyTi6NcWntGN7TWCb7EEMYHZBzMug3A1AJ1nYzXS+zeGdsIyOYJ2nWF3APdpt0Ned+2GJvWOIm7bV/7lbYbK0RdsZDr1Bg+NdD+zTDhuG4i05ZVzvbYgdoA21DQPNqzwxKM3JHWz/5CebxY+PKKpVv2dba4K5+IoABykme1BOgDGWHkIpksKrlXuJlUQWzIuUgFo1MkiQ2oOh1msnD+yWGysou4ooZLL2oYumTXs6nKo8MoopvZ7Chp/d22Yy5IEtGmSfy0rQ5M5XBGrwjF2bqg2odcxEsJIK6Ed0d1btiTuCD0PKud4MgL9kBQpmAIEnTlXVW7gpaYyiDWTy+9B3bBmT2uggSPA/rWiaHxCyImi5sFwR4p+0L21xeFx121ZvqLa5CB7u2chZASpJBmJ+tY+C/a3jVPaNq6OjJl+qxXcftC9l8D75buIIR7gj48mbLAJPU6jWvOuN8GwCA+6xJDjZY94D5rRpSauwXxumj072W9tbPEVa2VNu8FlrZ10+ZG5wY0OtRx1so0NuPr0NcL+x+xOMZ/lsv4CSo/OvVeL8O96umjgadD3GgyY3ljftFwmsc69GJbajrFysVLxVsj9lhprR9q9WJqjYpGujVepoC1cohLlKkOTCVg0ja0gaj5Tt5dKrV6u95pQBGe1sIy21nLecOP4MsF9eQIA862MPhUX4VUeQ+9BW8OMxc6tGVeioOXiTqfIcqIbFRUStkb0H5+6qGuCgLl8mqik7knzo6sXZrrdFW2dT3bH/XpWB7joSPP9atwuPZGAbbkatadlXqmajJyqOWrHadetNXbhLlFM5MlxbRCKVToPifE1sIHZXYFgsIpYyQTsOWm/hVt1tgpXozL18nag3v5TPTzq4mqrizTBLZeVDdpdxrH5r3d1X2OJ5Rqvpp9KxRntns9pd42IPUHlRS8Utt8Qg9/Zn7g0L4v+RFyX8TRbi87KI7zTXOLEI3ZEQZiR9qEV15KD/MT9qsJlSMm46sPryq+EK6K5zT7HscWXY9GGr3X5c6AxvGMohVOvahUIBkc2cz0q391mJDAaA/2rHSdY0FBcWvWkEZttO0QNvOTS+EB35J+gz2Ux7l7pbaFj1POuif2mtJo5jtsgnmVMHbYVxnsvxRDcuAGZUAGIXQ7Co+2T3kykYc3BnxB0DGNV92xKfhImRz8qzZotfxNnhyxtpZbr3XZ37cctAwWAMA8+YkbDpVV72lTUKGY9ApB0nrry6Vj+7JdSLeHI92nxu4cdgfEoEEASOtaHDME67NbChixCI2s7qGc6Ltt0qfGim5Xo8z/bReZv3QsIJW4SvScnXX1rzFhXtX7R/Z799uWwr5TbDA9nNJbLpuNormsJ+y5BrduuR0UBSfMzFT8cgPyR+yH7IRF26f+nE+LCPsa9SbEgCSYrmsDhEw6e7soEUa9ST1JOpNUYt2O5mtEVxVCZO3Zo8a4vh2WHGfoRoR4HlXOYb2iQPlMhdlZtY7mP50JjbJrExNkg0nIk/QUJuJ6Vhr9Ho9ea8F9ozZIV5Nv6p+o7q7/BYtXUEEEEaEbGsM8dHQx5ORoKavU0Gr1cjTWdo0Jl01EmpVW2xqdFNWRe6BVa4qTGxqtgTULGHOcsdoAA8DqfPSKCM3Jhygkg4GqsSNPAirAKZlkgedOYpGnhn7IqyartiABUq6uNcYJHKyS5SbROlNQBp5pvIWc2aiRVkU2WnAFRWqnsA8qKy0slQHiZ5wK9I8NKX7n3t6mtJcKTVosAb1RNmUOGFubHzNU3/Zi1oXgwZits3eQqm5h2O6t6GqbXsvizMBUEIFCrGmwo8cQvqI7JHJjAPnJH1qu5hgdCKqFgjQEx00I9CDUv8AVoFxt2nTJ/v1/MSCp25p0itNcXeyZSQB1088oH5Vkww5j/KtSZWOhJ+gHoIqWvUS0pVTkEW3A0H6+p607CqrVqKty1e32WkkqRUyULesUfkqD26GizDxGFrJxeArqrtihL2FoHGwkzhsVgu6p8G42+Ffm1sntL+a9D966LF8OrFxnDKTKA2E2jvuH8QS8ge20qfp3Ecj3VpYPfyP9fSvJuHcQu4V8yag/Ep2Yd/Q99ej+zvHbd8B1Pcyn4kPf+tYMmOjfjy8tGuTSBq27Y5jUVTlNIHjk/1/vUYqYtHpUxbAqJ/RH+ysLV9i1zpKtWBq24MDvlIxZs6rjEmDT56hmp5rcYiWenLVClVUQxQtOLc0QtqrglPFgyYerRbAom3hmbYeZ0FXW8CsgMZPQHSek/lS5ZIoZGDkZ8k6ASe6k2BaJaFHf/pWmTAIUBTEQIkHkf4hVYsR2n1aAcskgaax3TSXmfoasK9mTi7F22ge1lmdS8dlesHSaysDbxaM1zPkQydcoVmJ+ViBHhXTFQSGuBoGokr7tep00076zrmMuX7pFpiEXnAK+JBFInkSVs044OS4pITY/wB4BOQMO8OreBXUeYqi6wG6kHp8QP8AhPPw38anirdxNXsJdHVQJ+n6VRafD3Nma0wOxYgT5yu/gakMq9MXPDJdoISzKhh2lPMa+vMU62+lFYPCsi3GNxEB1zbiQPiI/DPMedO9xdPeplna4s5T35h+dPWf0xLw6sHFuouwAkmKtu5RGW4hkwASASegO00HjcDO4KHqZH/ktNWRMX+OSCYnWolK567bxNgzbHvE5jT6EfpV1j2pn4rbKZAgg79MwBE9xg1bml2RQb6Ng26qazVmHxIfQAgxMaE/Q1a9sjcR46ferUk+inFrsz7mGoS9w4HlWwbdVNZqAnN4jgINAJwG5bfPafKw5j7EHcd1dg1ioe4oHBPsJSYHw/jeIUAOitHNWifIj8610465/wCWR4kUItqKoxvEVsgFg0ExIEx466f6VmngxrbRqhlyydRD73E7kfhUetWYTEkGGM1zmO4sl20wtN2+zoQQSAeU6H/Si8HxNrig27ZcaDOTlUkbxzNLi4wlpBzhkcfkzqA1OGofAe8KkuFXpBPnJOlEZa1J2ZHFomGqVV080ZROaU1HNUpqyDpgjudB9fSr8EbZBKkQPxHl49KFvcQ93qX10iNWuDoybSOorN4hxB17fu/dhzGZtSY1nKOg5xO1Y5Z2+zbDB7NbEXGVu2Rl2aSArKZ1XWQw6a0I3FUa4ERXuGCJMKI01J3MdYprXA00a47XSdRqYM/WKMVrdkxAWdyBAHTWNTSoty/4OajFfsmez2jq2xOpCeJ1I86rN/c6KObhtPLcGq8XaRQW94RlgltCfAOIMnpJ8KzrKtjGzNK21MADmefn30U58QYY+RO7cN8+7TRAdT+feegrYwuDVFCroBy5k9T1mq8Ki2oTKFXkdYPiTz760PejpSlp3IY3qolF64qqWI0AnbpXO4njVp3ym0A3JmgmeXL862Mfw1bokH3b66rz7m5EVyjcJQ3cr3Fc5tkuJPhlO/gCDTYuMvQKVd2DY++73Ftk9kkmJ2ObKSZ7vsa6sccw6jLnzDaApIrO4jwwNhbrhQGViQIIY5W0zSZGhOhrN4Vw/EX7ea2lsCSvagGQBy86vgpO7CxpJbN69wGxdTMgAB1BBYCesT+VVphHtCJf1Dg+UD7edW4fDPh7BV71sXNWXMVCqeh2JB1176p4b7RyALq69Ry/Ud4oOU037QOSEdKydl7baGFbqpgHy5edD8QwCk/GFfkwlW9dmHcdK6G1cVxKwQeYoW9YIP8Adhx1XKSPFW19KOOeP2JlgfdHPYjBq5BxCqlw9kXl0S70Dn8DdCZHfU/+GtbJVblxCPwk7fqKMN9ASoIE/FbYZZ/lasjiHEGwwjtMn4VZcxQ9FYx2DtBka8qdHJX7FODk/oLy3h+JG8RH2qm9ibshcmWfxZgV21GuoPOqcJjb9y4FVVByFsp0O410150RfxQKstxCHH4dIJkAQdwSTR/kX0U8UroicAYBzmfM+snWo2HcPlaGGpmdh4ctxVdnhYZRDNAbMBJIVgdCIIo9OHks7liz5SZPXae8xRNtRuhaXyok1o9DQeOxS29XByEfFoRPysOVBWsbcbFWlJMLlga9qWytPWAZ8BXUnDgzKiDodoIrPPK2qY+GJJ2jjr7lmZmtpbQLOxAMbAsCJB5x3Vrext33uHAK5fd9kHk066dD18qvw/BbK3CVGZI/uyMyZ53XeAI5Vs27AIEOqr0CmI6bjTwpLk/6mq4tfIzwTeuZRPuk6bM3PXajL9y8Phsggc8y/mRROW5HYyEDkJX7frXJcd4wxvG2XNpUIDgFiSdyZM9RpVxUgOKk6o2hfvk62mj+E2j+dH2kJGzDxifoa5y1bvOye7ByQAGbZk0mZ1aYrXv8KQkkSPM/706KndoTljCK2GlKUUNaQqRK6eNFVqi37RldeigcMe2Zsm3/ADqSx/n3oHi3vrrImVA4mcrgjKYkkbrEb99aGG4oL6Mq5keIPVSeYOxqjga2wjLalnDf2hbRmMkTOvQxXIwRb3I62eSWjSJyLIHKBo0KBGkgGNO6qRiTGjSOZMMB5iDPiKhefJ2mgAc2GsdzIRJ7orKwpOJuGAyWVPhJ3gdSTqTT8k1BCscHIT4ZsQdOxaSemvUgde+tqzg7YRVCggCBRlm0oXKBAGkUM+HZD2NRzX9OlKatXF2N5LpgWL4YB8NzJP4W1U+RoTGnELZKDmygMpmFJ1AmCOX1rUxP9qMsKeoaQQe7/Ss08BvIZtu6dwIYeho42LtRdowWUWiQVa4/QAkGe/Y1Zw32YeUulAACD7vOJMGRzkDurpsG+IX+8RGXWW0Q+YOhqZ4qWOW1aVupMBV8YGtG8leg3NtaCLWLW6CrAo5BBU8x9mH1pYTCjD2vd21AAn8epJ5yfKh+JY+3YQHEOoJ2VV3jeBufEmgsN7RIR2LLIDMM4RQdNNJmhTcukD+OkB//ABlCZe7dYnllUmfEEg+NbGH4HaRAi2zlEmWjNJ3M7ihvZniRcMlz+9BJ13IPKe4/QitXiOMFm2znkDA6k7ADnrQyb6CUrWzNu20w3aLlZ0A+It/KBr41dZe5cGYPkXkMqknvOsCuew2DvXLnvLit2/hneAdSR+EVrYviRULaskM8AFt1XTl1P0FLnBExyd/o0bjAkLdK3CRIBUSB1J5Cs/EYCy0r27ehErJG8kQwPMA0rGHyKQDnYn+0YnMzGOev05VbhxJ7hpzB8NeVaYRpGfJO3roDs8IvKyuj23A/hKs4/Dn1kRrsY12rIzXLt5w0amTEwqiQInnOaB4mdq2OJYolsq6xqendJ6c/So4a1C/1/QpsI8nQqU+Kv2SUAAAach6fpVtu+q6yTy0Vj+VB4m2QNOXaB7xyoDFe0SrGVQWgEz39ANabkXJcboXgTcrSsPwOCh2vZCXJbKDChFPcTMkDX0q25xEr8dt/MLl8gDFRwGL94itAViJKyJGu8bxz160WKT/r3uxjz8dUc3xji165cCrmW3oFghRPOSDHhJrpeFN+62Jv3PxSMxzESJjT4iTJ0neoPYVh2lDT1H5iojBW8uQouWZjUgHqJ28qjhKNasZHNGWpaMWx7RizeK2812ySTrIZcx1yzrp9a1b4tXZumGELDMELAwSEIYGTA2mRzqocDGy3So5DKNPPSaHxvAV90fcszvbbMT8xjUAbTE/WhlUQ7j/Vk7HtKXYAEHkA6gbbCUJitfD4ktEqADsVbMPPSRWBw3B++UMyaZspI3BG+vTXn0NdBhbARco6z/XpTsab6ZnyOH1svilSpVoM5kcQv3kUe5hV1zZQGLGdwYjyrO4fxK5705sozKQxkIT07gf6NZSviEYrdDJ/1bUhG72Q6a93pRdviFwasq3F6rAP+U6HyrEbeaarR0tmLy5LuaVMg6gkciDsd++hruENtoS/l/hYken4T6VTheJ2PlCH+JSv20rTd1ZOyquOkiD4HUT40MoRl2VHJOHRTb4petwHUMOo0PkR2TRtj2ltnRgyH+IfmJFZauqfAxtnnbuaKe7XQeINGoLTjUJO5EifpvSVgp3Bj/8AYTVTRqpdtXNip8CCfpVweNzPf+tcti8HYU6Plbu7UHyGlRsYu4NLd1bncWBPo3aoJRyLtDIyxvpnQYvBo5m4/Z5CQo9edPau21GjIoH8S6fWuau4yGm/ZLcp7UqOgBMR51LE4rDNbJtKhfbtHVZ5kMdKG06TC4tW0D8fx1nEXVMGLeiuDAYzJ3BlQR0111o3h/BLV45zez6/CAFIHQ6mKsweCwr2fdsyOx1JVhIPcR0qzhfsxbs3BcS5cMT2dADPI9ab+aFcYvYag0rZojgirdS4nZyggqPxSI9aNuP/AF/rVqDTXTu/Wue9o+JZVyJIYkyYMKPHrS5qTVi8dcqMj2h4k7sQCfdg5QBpnO2sanXYbUdw3Ce4QZo94wk7dkdBOnPzNVcG4Xp724CTvbXp/FHWtNrhmJ15AxB8jr6U3FClbFZsl/FA64fMehHWQY9J9DV9+6EWBp3n1JP3pXXFsaAAtrptMa+W9Y19zdMfhO/h08960RjbpGVvVjYe+GJM9nkNTP8AEY50UcQOWb/K36UDZtW8zqARk3I5noAN+lAYnC3LhIFxlG2VCdP8TCfpT7rSEVfZpBbhul47IXKkkAd5M7daEt4C0YDMbhH4bY7I8SNW8zQ6ezDaTcY93L/yk/atazw2BEkeBqlCT7CcoroJwyIg0ATuOUH6GrlvryYeooIYA8nYf131G9w8kz2T3EDX9KZUhXxDmxSjdlHmKqHFFOiqz+AgepoDD8NymQg9AfymiWwpbRkBHn+TaVT5/RdRJY3iiou4zHTeQvn1qODx9o5UDkHkdRJPfVV/gCOIOYDcDMTB7s002D4AqNJ7QBBBJOZY84PpVU72hsXj47uzatAgROmpgADU7kxE1YDVVLNTKoztt9l2almqoPTlqhDC4DxL3kqQRlkMhMwR8jdO40djuG2zaNy2FU7yVMHxCkGnpVkTNs17MfCslxvdXVKsdAQxIbzEEedEXPZ+7acGzeMn8NyTI7nGvk00qVSrQN0Cj2ruJo6ggGD3RoeY+grTPG0dIdOyw1K9D6EUqVIjJ8qNs8UUkwVeDW3AKXGC96g/XQ/Si8NwTsZSFuCSQZIInxFNSp9tmfJJtbYfhrdxBlhyvRmRo8DoaGxWCw11stxADMaTv5ClSoZJVsSpNbRW3sdbGtslT3gH7RTW1xNodi4HA0I6eT/lSpUE8MO6Hw8jI3Tdltr2wYaOgJ6gxr3g/rWVwrBNiMQzOZGaWPMidhHU/SmpUiEVySNuR1ByR1GKwxJ2kD4YiV8j+RFRe97tCzk6bDfw9fE0qVa6o53ejn8RizcaCeQZu5Tqo7+pjuFX/vKpaLwYBAG0sSfprSpVeNtILJFOaj6M3B2XbOxMB2zHwJPZ0k8+6tyxZCgZRA+1PSrRjVbMuV/KiylSpU0SKlSpVZBTTzSpVCEgaelSqiCpUqVQggaU0qV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RQUExQVFRUWFBQVGBcXGBUYGBQXFxQXGBcXFxgXHiYeFxwjGRQVHy8gIycpLCwsFh4xNTAqNSYrLCkBCQoKDgwOGg8PGiwkHyQsLCwsLCwsKSwqLCwsLCwpLCwsLCwsLCwsKSwsLCwsLCwpLCksLCwsLCksLCksKSksLP/AABEIAMcA/gMBIgACEQEDEQH/xAAcAAABBQEBAQAAAAAAAAAAAAAEAAECAwUGBwj/xABDEAACAQIEAwUGAwUGBgIDAAABAhEAAwQSITEFQVEiYXGBkQYTMlKhsULB0QcUYoLwIzNykuHxFUNjk6KyFsJUc4P/xAAaAQACAwEBAAAAAAAAAAAAAAACAwABBAUG/8QAJhEAAgICAgICAgIDAAAAAAAAAAECEQMhEjEEQSJRE2EyQgUUcf/aAAwDAQACEQMRAD8A3vet8zep/Wn963zN6n9aWWnArqtI5Ihcb5m9T+tSFxvmb1P60stSAqqTILO3zH1NLO3zN6n9afLSy0JLFnPzN6mkLh+ZvU04SnC1CrG943U+ppB2+ZvU1LLSy1Atizt8x9TT5z1PqaWWny1RVMcO3zH1NLO3zH1NOFpZasumNnb5j6mlnPzH1NSApRUolMjnPzH1NPnPzH1NSillqUFRHMep9TTZz8x9TU4qdrDMdh+lU2ltlqLekU5m+Y+pp8zfMfU1oW+FHmY8NaIXhSd586Q/IxoevHmzHzn5j6mmzN8x9TW0OGW51n1q/EezQiUf1/UVUfIhIkvHmjns7fMfU0s7fMfU1ffwbJuPMaiqstOUk1aEtNOmQzt1b1NPnb5j6movcC7mg73EumlZ8vkwx/tmvB4WXLvpfbDu18xHixqNzEhQSWYx0JrDfieupmqnS7cEKpg8zoI8658/NyS60dXH/j8UNy2bFzipEQTqQNzzo3DtcYk9qOWv5TWTawgTVjmb0A8P1om3jtOlZuTu2zS4RqoolFSAqQWnivStnkCIWpAU4FSAqiEctSC09VXMSi7uo8WUfnVF0WRTxWe/HrI/HP8AhVm+oEfWqbftPaZ1QdnMwXM5RFE8yZJA8qFziu2HHHJ+jWinC1m4zjFpcxbF21CMob3Vq7fIzAFTmgKJn5TtQX/yHhW93E4i93OmICf9u2iqfAg0t54+h6wSOis2S3wgt/hBP2qh8UoJGsgkEdCORoL2J9ucOMbcwyXg9q+feWuw1oWnCgG1DACCoBBHNTOpmtX2qtWjdD2nVnOjohDGRs0D0PlSMmedfE0Y/HhfyKbGIDac6ty1lWbVyZCEeMCtZT1o/GyTlamgPJxwjTgxopwKcVLLWsyEaklsnanVKMtQBWXN5Kh8V2acXjue30NZwgG+v2oxWodrgAk0PcxhJhdK5k5yk7kzoxhGKqKDy8bmKrOOA76zcVcCKXeT3Dn4Vfh1V1VhswBHnS+T9B0gj/iH8NFYbjmURlnw3oG9h9NKExrZFCz/AIj+X9dKkeV6Klxo0MXxe2Sd16giucv8QzNCCB38qubEi8cqLKAQXO500iuW4nxCHNm2dB8b/cadKKLnbSY2McaVtb9Gji7p0g5iSduZBqC4J2Pa7A79Se7pU+F49AkqJIkSdwOVPieIs0DeDI7qU4qzbGbaEhS18I1+YxPryq79+51m3r43OniaAxfGQAcvaP0qkiNGxexlUHEjrFc5ibruJLHrA0j0qGD4kUJET38/Wi4WDdHpEVTcx9td3HgO0fRZrzbFe1fvNMzuTyVC31usf/Sh8RjMQVJXC3yoGpuG4VA8FyL967Lzt9I8wsC9s77iXtSlsHKATMdtgi+PNj5CsG9x6/c196+Xph7RVf8Au3JP1FecXvam7rkhP8Kqp9QM31oO9j7109ou/iS33pTyTfsfHFGPo7rF49DPvGzH/q3zcb/LbzUN/wAYRPhkf/rton/k5n6VD2T4Zh7qhcRdey4+bRG8GA8N4rucL7FcPAk37Dd5uIfuaGmEea8R46xBILR3vmP0ArFPFyDIEka6617HxDEcMsWyoyXyf+WgkN3E/CBXm2H4NbBnLz26VOJaI4n2+xl1iWcwTJ0n5fmmYCgCduVemeyGJs4q0Ct68zqBnRiqFTyOVBEd4rh3toBoAPKo+zfGGs4hrqAsttWDDNlDSIy7HWYPlRQUU9oqcpVpnri8Mtj8AP8Ailv/AGolVAEAQOg0H0ofhuOF60l1QQHEwdx1B8CKLitiUV0jE232xopAU4FPRWUNFImnqoNJ5efKsvkZXjjS7Zp8fF+SW+kXoakcRl23ocXIqpe14detcds6yRfmLfrQPEbl2xFxe2ijtA9Oo7607KwKz+Oe0C2VgLmdhoDsBtJ9NqKKcmX7pGXxTi37y9i3bOjyY6NMa+ABPnXVYVAiKgmFAUeA0rgMMj3T71UyOpDgoIgjfTbWK6hPam0DkuNDgwSJKE9Q3SjyQkq4lKPphfDMeRnRt0JOvT+vvQf7s+JbWUtAzm5v4DpUeKIVuJcUSrlbb+DEAN6Ej0rexk5IXQsco7p3Pks/Som2DVHPcRxeS0VtAAfDKntLI1MH79Tziuew2At5ZXMRMZYggxs3PWtCz2bt222gLECe4kD6RWlwHh8PcMdB576eX3opLjGx0a9mPa4PdYmYtKoLZcuseB384rPay8SXM90Cu+x1kEqeoKn0/Q1hW+ANmhj2Qd+ZHhyoFjlNLigo+RCDfN19I5XEYExOpOm+tSbhjHYH0Ndpiba2UlUEyAJ699Y1/iV1pBcgD5ez9qmTEsepPf6CxeRLKrhHX7Zz1/hLrlDgrMkA7ny3qpuHxWxdt5gT+IGZ56UsgIBHOlcvo01rZ02HwaW9ERE/wqB9hWf7Vk/ud7KMxCiBP8QrVFD8SwxuWbiLqShjxr0T6PGxXyR4Vfwasc4U76xpr3jrRmFx9jYk2z3iRS4laKs26mYPluCKwsRbE7R4behrE9HQR1ltlPw3bR/mirFwpPyeTCuHNkdfUGn9x/EvPry8qqwju/3WN2QfzCqL2Jsp8V1P5e0fpXIWsKJALqNYmGMab6CYovG4K0iArf8AeMYMKjAAd5J37oqWUaOL48h7NtSZ0zNp6Detb2fwfvmS1OVWYAgDYHmPOuNSAdOvP9K9P/Zdwx719CB2UId25DoD3nkPGonvYMj0LAYNbNtbazlUQJ3NXgVJ138aiK2mIcU9IClUIDY67AA6/aoWb/dNC8Ru/wBpHQD9ae08KTXI8iV5Gdfxo1jQQ7SYnfUmiFEUHgz2hPWr2uDMY61mZpsLVqpxHDLdw9tQ3SeX9dKdHq0a6VEyyniGB/sHRBAKbCBtvHeRNcdj7Gaw8j+7AKN+VddiuHZo3kbEEg/ofSgn9niQAL1xOn+4NaYzSFptMv4PaY4O2r75Oe+5y+kLRNzH3LhmyhIjKGMAfxETvyExyNNYR7dso7BtDleCDrvmG085HQ0S+PS2q5uxb0VSY7UDTbUCB/tSYqm2XL5GPjPZu6ylveD3munIzuCTzqngSvhs+ftFohFOYz17Mx0rYxGFusfeWLqlSJCMoK+IaJ9axm462Y27tlc4YLNtgDuM23d38q09qgIuXSLMTxy5OUxb5xEkTtI1/KicDihPauFieoEAz1BrMxr22IIRp1DaBWMbNpOYEeYq3DtZJEA7yRmP1B19BRRSQE+NUzZxmGDqVP8ARrKPAm+ZfrWyrhhI/wBqeK1SxY8vyaMcM+TD8YvRi2/Z8jdx5Cpr7NqNA5jwFa4FSiovFxL0W/MzP+wCKuw511qoCp2xrFaZfxZij2jL4/7FYfFSzAo5/GkAnxGzV59xj9kuJUzaZLo6Tkb0On1r1M3iu220Haee+x9PCliOKrbtG5ckKpAMCYkgTDQee2/jWOjYjwbFew+OT4sNd/lGb/1JoNvZ7E//AI9//tXP0r6Ku4+2kZnVZMCdJ8J3oqyykSCDQ6DqSV0fOOH9lMW3w4a+f/5uPqRW3gP2Y465obGQdbjKv5k/Svc7eOtn/mJzPxDYAk/QH0pv+LWhzJ8FP/2gVKKs8/4F+xRAQ2Kulv4LfZHm51PkBXpnC+HWsPbFuzbCINlUb955k95oDF8XiQoAiO02oiOg21itHA3i1pSTJKgk6VGqJa6M19z4mmqw2jO1UhwTE69Ofoa2JmNpkppUqVWVRh8U/vT5faliLkKo61fxqz8LeR/Ks7F3NRXHzxqbOvhlcEGWHolTWbYu0daalDb2GI1We9gVQhqUUuhg+IxL+6ZkPaHaA7lOojnpVnD+MpfURo0SV+8HnQj2swjYiSp6zyrn8Xw57LFrcqQQ0cpHMdPzBpypoTJtM7DF2ZUA82X0Jg/Qmsn2sTS2/wCESv8AhJ1H2ii8LxEXbVu5ESVldyrZspHqaz+IcbJzIhVRJUkiSY0MA6b0ONuxjaWwz2XxzMj8wMuuu/P7A0M/Bbgvl1UMss2pH4p08RUOH8Ga5vIXvLfRRA+lb+Cwa2lyr/qfGmPI09FJ27ox8Nw5/ehyCqgySenQdelGYvgltoYDKTrpET4fpFajqPGoqvZI6airhPlNcheZPg2gLB22UEPlJ0hhuR0OlXU9KurCCiqRypS5O2MKelSoygKlSqu5cgbiaJq0LTpl375uG1XTX+tD/W9ZXtbbDYR8hIhrZ0JUfEo7UwI2PIaUSuJDabMDty8Z0+486zvaOzcbCXFtIWJuLKhZ7O5KiVOhAOxnoaxyTi6NcWntGN7TWCb7EEMYHZBzMug3A1AJ1nYzXS+zeGdsIyOYJ2nWF3APdpt0Ned+2GJvWOIm7bV/7lbYbK0RdsZDr1Bg+NdD+zTDhuG4i05ZVzvbYgdoA21DQPNqzwxKM3JHWz/5CebxY+PKKpVv2dba4K5+IoABykme1BOgDGWHkIpksKrlXuJlUQWzIuUgFo1MkiQ2oOh1msnD+yWGysou4ooZLL2oYumTXs6nKo8MoopvZ7Chp/d22Yy5IEtGmSfy0rQ5M5XBGrwjF2bqg2odcxEsJIK6Ed0d1btiTuCD0PKud4MgL9kBQpmAIEnTlXVW7gpaYyiDWTy+9B3bBmT2uggSPA/rWiaHxCyImi5sFwR4p+0L21xeFx121ZvqLa5CB7u2chZASpJBmJ+tY+C/a3jVPaNq6OjJl+qxXcftC9l8D75buIIR7gj48mbLAJPU6jWvOuN8GwCA+6xJDjZY94D5rRpSauwXxumj072W9tbPEVa2VNu8FlrZ10+ZG5wY0OtRx1so0NuPr0NcL+x+xOMZ/lsv4CSo/OvVeL8O96umjgadD3GgyY3ljftFwmsc69GJbajrFysVLxVsj9lhprR9q9WJqjYpGujVepoC1cohLlKkOTCVg0ja0gaj5Tt5dKrV6u95pQBGe1sIy21nLecOP4MsF9eQIA862MPhUX4VUeQ+9BW8OMxc6tGVeioOXiTqfIcqIbFRUStkb0H5+6qGuCgLl8mqik7knzo6sXZrrdFW2dT3bH/XpWB7joSPP9atwuPZGAbbkatadlXqmajJyqOWrHadetNXbhLlFM5MlxbRCKVToPifE1sIHZXYFgsIpYyQTsOWm/hVt1tgpXozL18nag3v5TPTzq4mqrizTBLZeVDdpdxrH5r3d1X2OJ5Rqvpp9KxRntns9pd42IPUHlRS8Utt8Qg9/Zn7g0L4v+RFyX8TRbi87KI7zTXOLEI3ZEQZiR9qEV15KD/MT9qsJlSMm46sPryq+EK6K5zT7HscWXY9GGr3X5c6AxvGMohVOvahUIBkc2cz0q391mJDAaA/2rHSdY0FBcWvWkEZttO0QNvOTS+EB35J+gz2Ux7l7pbaFj1POuif2mtJo5jtsgnmVMHbYVxnsvxRDcuAGZUAGIXQ7Co+2T3kykYc3BnxB0DGNV92xKfhImRz8qzZotfxNnhyxtpZbr3XZ37cctAwWAMA8+YkbDpVV72lTUKGY9ApB0nrry6Vj+7JdSLeHI92nxu4cdgfEoEEASOtaHDME67NbChixCI2s7qGc6Ltt0qfGim5Xo8z/bReZv3QsIJW4SvScnXX1rzFhXtX7R/Z799uWwr5TbDA9nNJbLpuNormsJ+y5BrduuR0UBSfMzFT8cgPyR+yH7IRF26f+nE+LCPsa9SbEgCSYrmsDhEw6e7soEUa9ST1JOpNUYt2O5mtEVxVCZO3Zo8a4vh2WHGfoRoR4HlXOYb2iQPlMhdlZtY7mP50JjbJrExNkg0nIk/QUJuJ6Vhr9Ho9ea8F9ozZIV5Nv6p+o7q7/BYtXUEEEEaEbGsM8dHQx5ORoKavU0Gr1cjTWdo0Jl01EmpVW2xqdFNWRe6BVa4qTGxqtgTULGHOcsdoAA8DqfPSKCM3Jhygkg4GqsSNPAirAKZlkgedOYpGnhn7IqyartiABUq6uNcYJHKyS5SbROlNQBp5pvIWc2aiRVkU2WnAFRWqnsA8qKy0slQHiZ5wK9I8NKX7n3t6mtJcKTVosAb1RNmUOGFubHzNU3/Zi1oXgwZits3eQqm5h2O6t6GqbXsvizMBUEIFCrGmwo8cQvqI7JHJjAPnJH1qu5hgdCKqFgjQEx00I9CDUv8AVoFxt2nTJ/v1/MSCp25p0itNcXeyZSQB1088oH5Vkww5j/KtSZWOhJ+gHoIqWvUS0pVTkEW3A0H6+p607CqrVqKty1e32WkkqRUyULesUfkqD26GizDxGFrJxeArqrtihL2FoHGwkzhsVgu6p8G42+Ffm1sntL+a9D966LF8OrFxnDKTKA2E2jvuH8QS8ge20qfp3Ecj3VpYPfyP9fSvJuHcQu4V8yag/Ep2Yd/Q99ej+zvHbd8B1Pcyn4kPf+tYMmOjfjy8tGuTSBq27Y5jUVTlNIHjk/1/vUYqYtHpUxbAqJ/RH+ysLV9i1zpKtWBq24MDvlIxZs6rjEmDT56hmp5rcYiWenLVClVUQxQtOLc0QtqrglPFgyYerRbAom3hmbYeZ0FXW8CsgMZPQHSek/lS5ZIoZGDkZ8k6ASe6k2BaJaFHf/pWmTAIUBTEQIkHkf4hVYsR2n1aAcskgaax3TSXmfoasK9mTi7F22ge1lmdS8dlesHSaysDbxaM1zPkQydcoVmJ+ViBHhXTFQSGuBoGokr7tep00076zrmMuX7pFpiEXnAK+JBFInkSVs044OS4pITY/wB4BOQMO8OreBXUeYqi6wG6kHp8QP8AhPPw38anirdxNXsJdHVQJ+n6VRafD3Nma0wOxYgT5yu/gakMq9MXPDJdoISzKhh2lPMa+vMU62+lFYPCsi3GNxEB1zbiQPiI/DPMedO9xdPeplna4s5T35h+dPWf0xLw6sHFuouwAkmKtu5RGW4hkwASASegO00HjcDO4KHqZH/ktNWRMX+OSCYnWolK567bxNgzbHvE5jT6EfpV1j2pn4rbKZAgg79MwBE9xg1bml2RQb6Ng26qazVmHxIfQAgxMaE/Q1a9sjcR46ferUk+inFrsz7mGoS9w4HlWwbdVNZqAnN4jgINAJwG5bfPafKw5j7EHcd1dg1ioe4oHBPsJSYHw/jeIUAOitHNWifIj8610465/wCWR4kUItqKoxvEVsgFg0ExIEx466f6VmngxrbRqhlyydRD73E7kfhUetWYTEkGGM1zmO4sl20wtN2+zoQQSAeU6H/Si8HxNrig27ZcaDOTlUkbxzNLi4wlpBzhkcfkzqA1OGofAe8KkuFXpBPnJOlEZa1J2ZHFomGqVV080ZROaU1HNUpqyDpgjudB9fSr8EbZBKkQPxHl49KFvcQ93qX10iNWuDoybSOorN4hxB17fu/dhzGZtSY1nKOg5xO1Y5Z2+zbDB7NbEXGVu2Rl2aSArKZ1XWQw6a0I3FUa4ERXuGCJMKI01J3MdYprXA00a47XSdRqYM/WKMVrdkxAWdyBAHTWNTSoty/4OajFfsmez2jq2xOpCeJ1I86rN/c6KObhtPLcGq8XaRQW94RlgltCfAOIMnpJ8KzrKtjGzNK21MADmefn30U58QYY+RO7cN8+7TRAdT+feegrYwuDVFCroBy5k9T1mq8Ki2oTKFXkdYPiTz760PejpSlp3IY3qolF64qqWI0AnbpXO4njVp3ym0A3JmgmeXL862Mfw1bokH3b66rz7m5EVyjcJQ3cr3Fc5tkuJPhlO/gCDTYuMvQKVd2DY++73Ftk9kkmJ2ObKSZ7vsa6sccw6jLnzDaApIrO4jwwNhbrhQGViQIIY5W0zSZGhOhrN4Vw/EX7ea2lsCSvagGQBy86vgpO7CxpJbN69wGxdTMgAB1BBYCesT+VVphHtCJf1Dg+UD7edW4fDPh7BV71sXNWXMVCqeh2JB1176p4b7RyALq69Ry/Ud4oOU037QOSEdKydl7baGFbqpgHy5edD8QwCk/GFfkwlW9dmHcdK6G1cVxKwQeYoW9YIP8Adhx1XKSPFW19KOOeP2JlgfdHPYjBq5BxCqlw9kXl0S70Dn8DdCZHfU/+GtbJVblxCPwk7fqKMN9ASoIE/FbYZZ/lasjiHEGwwjtMn4VZcxQ9FYx2DtBka8qdHJX7FODk/oLy3h+JG8RH2qm9ibshcmWfxZgV21GuoPOqcJjb9y4FVVByFsp0O410150RfxQKstxCHH4dIJkAQdwSTR/kX0U8UroicAYBzmfM+snWo2HcPlaGGpmdh4ctxVdnhYZRDNAbMBJIVgdCIIo9OHks7liz5SZPXae8xRNtRuhaXyok1o9DQeOxS29XByEfFoRPysOVBWsbcbFWlJMLlga9qWytPWAZ8BXUnDgzKiDodoIrPPK2qY+GJJ2jjr7lmZmtpbQLOxAMbAsCJB5x3Vrext33uHAK5fd9kHk066dD18qvw/BbK3CVGZI/uyMyZ53XeAI5Vs27AIEOqr0CmI6bjTwpLk/6mq4tfIzwTeuZRPuk6bM3PXajL9y8Phsggc8y/mRROW5HYyEDkJX7frXJcd4wxvG2XNpUIDgFiSdyZM9RpVxUgOKk6o2hfvk62mj+E2j+dH2kJGzDxifoa5y1bvOye7ByQAGbZk0mZ1aYrXv8KQkkSPM/706KndoTljCK2GlKUUNaQqRK6eNFVqi37RldeigcMe2Zsm3/ADqSx/n3oHi3vrrImVA4mcrgjKYkkbrEb99aGG4oL6Mq5keIPVSeYOxqjga2wjLalnDf2hbRmMkTOvQxXIwRb3I62eSWjSJyLIHKBo0KBGkgGNO6qRiTGjSOZMMB5iDPiKhefJ2mgAc2GsdzIRJ7orKwpOJuGAyWVPhJ3gdSTqTT8k1BCscHIT4ZsQdOxaSemvUgde+tqzg7YRVCggCBRlm0oXKBAGkUM+HZD2NRzX9OlKatXF2N5LpgWL4YB8NzJP4W1U+RoTGnELZKDmygMpmFJ1AmCOX1rUxP9qMsKeoaQQe7/Ss08BvIZtu6dwIYeho42LtRdowWUWiQVa4/QAkGe/Y1Zw32YeUulAACD7vOJMGRzkDurpsG+IX+8RGXWW0Q+YOhqZ4qWOW1aVupMBV8YGtG8leg3NtaCLWLW6CrAo5BBU8x9mH1pYTCjD2vd21AAn8epJ5yfKh+JY+3YQHEOoJ2VV3jeBufEmgsN7RIR2LLIDMM4RQdNNJmhTcukD+OkB//ABlCZe7dYnllUmfEEg+NbGH4HaRAi2zlEmWjNJ3M7ihvZniRcMlz+9BJ13IPKe4/QitXiOMFm2znkDA6k7ADnrQyb6CUrWzNu20w3aLlZ0A+It/KBr41dZe5cGYPkXkMqknvOsCuew2DvXLnvLit2/hneAdSR+EVrYviRULaskM8AFt1XTl1P0FLnBExyd/o0bjAkLdK3CRIBUSB1J5Cs/EYCy0r27ehErJG8kQwPMA0rGHyKQDnYn+0YnMzGOev05VbhxJ7hpzB8NeVaYRpGfJO3roDs8IvKyuj23A/hKs4/Dn1kRrsY12rIzXLt5w0amTEwqiQInnOaB4mdq2OJYolsq6xqendJ6c/So4a1C/1/QpsI8nQqU+Kv2SUAAAach6fpVtu+q6yTy0Vj+VB4m2QNOXaB7xyoDFe0SrGVQWgEz39ANabkXJcboXgTcrSsPwOCh2vZCXJbKDChFPcTMkDX0q25xEr8dt/MLl8gDFRwGL94itAViJKyJGu8bxz160WKT/r3uxjz8dUc3xji165cCrmW3oFghRPOSDHhJrpeFN+62Jv3PxSMxzESJjT4iTJ0neoPYVh2lDT1H5iojBW8uQouWZjUgHqJ28qjhKNasZHNGWpaMWx7RizeK2812ySTrIZcx1yzrp9a1b4tXZumGELDMELAwSEIYGTA2mRzqocDGy3So5DKNPPSaHxvAV90fcszvbbMT8xjUAbTE/WhlUQ7j/Vk7HtKXYAEHkA6gbbCUJitfD4ktEqADsVbMPPSRWBw3B++UMyaZspI3BG+vTXn0NdBhbARco6z/XpTsab6ZnyOH1svilSpVoM5kcQv3kUe5hV1zZQGLGdwYjyrO4fxK5705sozKQxkIT07gf6NZSviEYrdDJ/1bUhG72Q6a93pRdviFwasq3F6rAP+U6HyrEbeaarR0tmLy5LuaVMg6gkciDsd++hruENtoS/l/hYken4T6VTheJ2PlCH+JSv20rTd1ZOyquOkiD4HUT40MoRl2VHJOHRTb4petwHUMOo0PkR2TRtj2ltnRgyH+IfmJFZauqfAxtnnbuaKe7XQeINGoLTjUJO5EifpvSVgp3Bj/8AYTVTRqpdtXNip8CCfpVweNzPf+tcti8HYU6Plbu7UHyGlRsYu4NLd1bncWBPo3aoJRyLtDIyxvpnQYvBo5m4/Z5CQo9edPau21GjIoH8S6fWuau4yGm/ZLcp7UqOgBMR51LE4rDNbJtKhfbtHVZ5kMdKG06TC4tW0D8fx1nEXVMGLeiuDAYzJ3BlQR0111o3h/BLV45zez6/CAFIHQ6mKsweCwr2fdsyOx1JVhIPcR0qzhfsxbs3BcS5cMT2dADPI9ab+aFcYvYag0rZojgirdS4nZyggqPxSI9aNuP/AF/rVqDTXTu/Wue9o+JZVyJIYkyYMKPHrS5qTVi8dcqMj2h4k7sQCfdg5QBpnO2sanXYbUdw3Ce4QZo94wk7dkdBOnPzNVcG4Xp724CTvbXp/FHWtNrhmJ15AxB8jr6U3FClbFZsl/FA64fMehHWQY9J9DV9+6EWBp3n1JP3pXXFsaAAtrptMa+W9Y19zdMfhO/h08960RjbpGVvVjYe+GJM9nkNTP8AEY50UcQOWb/K36UDZtW8zqARk3I5noAN+lAYnC3LhIFxlG2VCdP8TCfpT7rSEVfZpBbhul47IXKkkAd5M7daEt4C0YDMbhH4bY7I8SNW8zQ6ezDaTcY93L/yk/atazw2BEkeBqlCT7CcoroJwyIg0ATuOUH6GrlvryYeooIYA8nYf131G9w8kz2T3EDX9KZUhXxDmxSjdlHmKqHFFOiqz+AgepoDD8NymQg9AfymiWwpbRkBHn+TaVT5/RdRJY3iiou4zHTeQvn1qODx9o5UDkHkdRJPfVV/gCOIOYDcDMTB7s002D4AqNJ7QBBBJOZY84PpVU72hsXj47uzatAgROmpgADU7kxE1YDVVLNTKoztt9l2almqoPTlqhDC4DxL3kqQRlkMhMwR8jdO40djuG2zaNy2FU7yVMHxCkGnpVkTNs17MfCslxvdXVKsdAQxIbzEEedEXPZ+7acGzeMn8NyTI7nGvk00qVSrQN0Cj2ruJo6ggGD3RoeY+grTPG0dIdOyw1K9D6EUqVIjJ8qNs8UUkwVeDW3AKXGC96g/XQ/Si8NwTsZSFuCSQZIInxFNSp9tmfJJtbYfhrdxBlhyvRmRo8DoaGxWCw11stxADMaTv5ClSoZJVsSpNbRW3sdbGtslT3gH7RTW1xNodi4HA0I6eT/lSpUE8MO6Hw8jI3Tdltr2wYaOgJ6gxr3g/rWVwrBNiMQzOZGaWPMidhHU/SmpUiEVySNuR1ByR1GKwxJ2kD4YiV8j+RFRe97tCzk6bDfw9fE0qVa6o53ejn8RizcaCeQZu5Tqo7+pjuFX/vKpaLwYBAG0sSfprSpVeNtILJFOaj6M3B2XbOxMB2zHwJPZ0k8+6tyxZCgZRA+1PSrRjVbMuV/KiylSpU0SKlSpVZBTTzSpVCEgaelSqiCpUqVQggaU0qVQ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encrypted-tbn0.gstatic.com/images?q=tbn:ANd9GcRIpaTUgM6ypqCYKlkJxguQfx7jAVm8QN5FWPb4Q1ewj6aS_GH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808401"/>
            <a:ext cx="3852069" cy="250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encrypted-tbn3.gstatic.com/images?q=tbn:ANd9GcQuqimeDSmgvUcbRZThb_3aH9yPLNMjZM1iXfh0haR2mtrlri5h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53136"/>
            <a:ext cx="1674518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1.gstatic.com/images?q=tbn:ANd9GcTGZIJxWrVOY__-tjnpXaG04M9awKwJTrLGtfEKuGT7_Ob5Ffp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56" y="4653136"/>
            <a:ext cx="26955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SIkidrb3hxfXUiE8KNeasvimkAnzdLymX-lQTDzPWeUxPObqFg1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53136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1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46</Words>
  <Application>Microsoft Office PowerPoint</Application>
  <PresentationFormat>Экран (4:3)</PresentationFormat>
  <Paragraphs>24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Шитье</vt:lpstr>
      <vt:lpstr>Вышивка мулине</vt:lpstr>
      <vt:lpstr>Вышивка лентами</vt:lpstr>
      <vt:lpstr>Вышивка и плетение бисером</vt:lpstr>
      <vt:lpstr>Вязание крючком</vt:lpstr>
      <vt:lpstr>Вязание спицами</vt:lpstr>
      <vt:lpstr>Плетение - макраме</vt:lpstr>
      <vt:lpstr>  Декупаж.   </vt:lpstr>
      <vt:lpstr>  Фелтинг  </vt:lpstr>
      <vt:lpstr>Лепка из соленого теста. </vt:lpstr>
      <vt:lpstr>Оригами</vt:lpstr>
      <vt:lpstr>Пэчворк и квилт</vt:lpstr>
      <vt:lpstr>Вязание на вилке</vt:lpstr>
      <vt:lpstr>Скрапбукинг</vt:lpstr>
      <vt:lpstr>Темари</vt:lpstr>
      <vt:lpstr>Плетение на тенерифе</vt:lpstr>
      <vt:lpstr>Квиллинг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Рукоделие</dc:title>
  <cp:lastModifiedBy>User</cp:lastModifiedBy>
  <cp:revision>21</cp:revision>
  <dcterms:modified xsi:type="dcterms:W3CDTF">2013-02-17T21:25:00Z</dcterms:modified>
</cp:coreProperties>
</file>