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2" r:id="rId3"/>
    <p:sldId id="257" r:id="rId4"/>
    <p:sldId id="258" r:id="rId5"/>
    <p:sldId id="259" r:id="rId6"/>
    <p:sldId id="271" r:id="rId7"/>
    <p:sldId id="272" r:id="rId8"/>
    <p:sldId id="260" r:id="rId9"/>
    <p:sldId id="273" r:id="rId10"/>
    <p:sldId id="284" r:id="rId11"/>
    <p:sldId id="283" r:id="rId12"/>
    <p:sldId id="278" r:id="rId13"/>
    <p:sldId id="274" r:id="rId14"/>
    <p:sldId id="276" r:id="rId15"/>
    <p:sldId id="275" r:id="rId16"/>
    <p:sldId id="280" r:id="rId17"/>
    <p:sldId id="277" r:id="rId18"/>
    <p:sldId id="269" r:id="rId19"/>
    <p:sldId id="281" r:id="rId20"/>
    <p:sldId id="285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90" autoAdjust="0"/>
  </p:normalViewPr>
  <p:slideViewPr>
    <p:cSldViewPr>
      <p:cViewPr varScale="1">
        <p:scale>
          <a:sx n="70" d="100"/>
          <a:sy n="70" d="100"/>
        </p:scale>
        <p:origin x="-5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0955C3-451C-4CBE-832A-7205F0D2A000}" type="doc">
      <dgm:prSet loTypeId="urn:microsoft.com/office/officeart/2005/8/layout/radial5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723C425-7489-4021-8BFD-7951030BAB9C}">
      <dgm:prSet phldrT="[Текст]"/>
      <dgm:spPr>
        <a:ln w="38100">
          <a:solidFill>
            <a:srgbClr val="C00000"/>
          </a:solidFill>
        </a:ln>
      </dgm:spPr>
      <dgm:t>
        <a:bodyPr/>
        <a:lstStyle/>
        <a:p>
          <a:r>
            <a:rPr lang="ru-RU" b="1" dirty="0" smtClean="0">
              <a:solidFill>
                <a:srgbClr val="FFFF00"/>
              </a:solidFill>
            </a:rPr>
            <a:t>Изделие</a:t>
          </a:r>
          <a:endParaRPr lang="ru-RU" b="1" dirty="0">
            <a:solidFill>
              <a:srgbClr val="FFFF00"/>
            </a:solidFill>
          </a:endParaRPr>
        </a:p>
      </dgm:t>
    </dgm:pt>
    <dgm:pt modelId="{8F03F701-CFC2-40B9-92EA-33E9322FB727}" type="parTrans" cxnId="{B9E5D2F2-FB81-4CBB-AD0A-EAACCCDE21D5}">
      <dgm:prSet/>
      <dgm:spPr/>
      <dgm:t>
        <a:bodyPr/>
        <a:lstStyle/>
        <a:p>
          <a:endParaRPr lang="ru-RU"/>
        </a:p>
      </dgm:t>
    </dgm:pt>
    <dgm:pt modelId="{5BF5D5B3-7385-4FFF-AFE6-78BB0D9712A0}" type="sibTrans" cxnId="{B9E5D2F2-FB81-4CBB-AD0A-EAACCCDE21D5}">
      <dgm:prSet/>
      <dgm:spPr/>
      <dgm:t>
        <a:bodyPr/>
        <a:lstStyle/>
        <a:p>
          <a:endParaRPr lang="ru-RU"/>
        </a:p>
      </dgm:t>
    </dgm:pt>
    <dgm:pt modelId="{F528E6FD-6B96-45FD-81A8-6E9C43C4CFE0}">
      <dgm:prSet phldrT="[Текст]" custT="1"/>
      <dgm:spPr>
        <a:ln w="38100">
          <a:solidFill>
            <a:srgbClr val="C00000"/>
          </a:solidFill>
        </a:ln>
      </dgm:spPr>
      <dgm:t>
        <a:bodyPr/>
        <a:lstStyle/>
        <a:p>
          <a:r>
            <a:rPr lang="ru-RU" sz="2800" b="1" dirty="0" smtClean="0"/>
            <a:t>Шить</a:t>
          </a:r>
          <a:endParaRPr lang="ru-RU" sz="2800" b="1" dirty="0"/>
        </a:p>
      </dgm:t>
    </dgm:pt>
    <dgm:pt modelId="{29687522-4CEA-4522-BE04-C8D4D07A9FF1}" type="parTrans" cxnId="{474118A2-22CB-4B2F-AEE7-503C1F84C483}">
      <dgm:prSet/>
      <dgm:spPr>
        <a:ln w="25400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BF96CC70-0EAE-4269-A803-CDB8B82D4BA2}" type="sibTrans" cxnId="{474118A2-22CB-4B2F-AEE7-503C1F84C483}">
      <dgm:prSet/>
      <dgm:spPr/>
      <dgm:t>
        <a:bodyPr/>
        <a:lstStyle/>
        <a:p>
          <a:endParaRPr lang="ru-RU"/>
        </a:p>
      </dgm:t>
    </dgm:pt>
    <dgm:pt modelId="{4E1C7FCA-BED3-459B-ACAD-E3CA4FDBBEC7}">
      <dgm:prSet phldrT="[Текст]" custT="1"/>
      <dgm:spPr>
        <a:ln w="38100">
          <a:solidFill>
            <a:srgbClr val="C00000"/>
          </a:solidFill>
        </a:ln>
      </dgm:spPr>
      <dgm:t>
        <a:bodyPr/>
        <a:lstStyle/>
        <a:p>
          <a:r>
            <a:rPr lang="ru-RU" sz="2800" b="1" dirty="0" smtClean="0"/>
            <a:t>Вязать</a:t>
          </a:r>
          <a:endParaRPr lang="ru-RU" sz="2800" b="1" dirty="0"/>
        </a:p>
      </dgm:t>
    </dgm:pt>
    <dgm:pt modelId="{D25F96B3-6F3A-412C-9976-1B15F8F751E6}" type="parTrans" cxnId="{C9B9D517-EA39-45C8-B7BC-8810D1EE7961}">
      <dgm:prSet/>
      <dgm:spPr>
        <a:ln w="25400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2FB7D111-7A34-4097-B957-6D15B03704A0}" type="sibTrans" cxnId="{C9B9D517-EA39-45C8-B7BC-8810D1EE7961}">
      <dgm:prSet/>
      <dgm:spPr/>
      <dgm:t>
        <a:bodyPr/>
        <a:lstStyle/>
        <a:p>
          <a:endParaRPr lang="ru-RU"/>
        </a:p>
      </dgm:t>
    </dgm:pt>
    <dgm:pt modelId="{A9D86E70-0256-491D-B4DF-88C35E466621}">
      <dgm:prSet phldrT="[Текст]" custT="1"/>
      <dgm:spPr>
        <a:ln w="38100">
          <a:solidFill>
            <a:srgbClr val="C00000"/>
          </a:solidFill>
        </a:ln>
      </dgm:spPr>
      <dgm:t>
        <a:bodyPr/>
        <a:lstStyle/>
        <a:p>
          <a:endParaRPr lang="ru-RU" sz="2000" b="1" dirty="0" smtClean="0"/>
        </a:p>
        <a:p>
          <a:r>
            <a:rPr lang="ru-RU" sz="2800" b="1" dirty="0" smtClean="0"/>
            <a:t>Вышить</a:t>
          </a:r>
        </a:p>
        <a:p>
          <a:endParaRPr lang="ru-RU" sz="2000" b="1" dirty="0"/>
        </a:p>
      </dgm:t>
    </dgm:pt>
    <dgm:pt modelId="{3AE3E9EA-87A7-416B-B99A-59894CC550FB}" type="parTrans" cxnId="{B4B08E66-3471-4951-926F-F13156305077}">
      <dgm:prSet/>
      <dgm:spPr>
        <a:ln w="25400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F7C375ED-97B7-4223-95E0-5524E5A7ACFA}" type="sibTrans" cxnId="{B4B08E66-3471-4951-926F-F13156305077}">
      <dgm:prSet/>
      <dgm:spPr/>
      <dgm:t>
        <a:bodyPr/>
        <a:lstStyle/>
        <a:p>
          <a:endParaRPr lang="ru-RU"/>
        </a:p>
      </dgm:t>
    </dgm:pt>
    <dgm:pt modelId="{D352385C-D252-42C5-A251-31A068D90408}">
      <dgm:prSet phldrT="[Текст]" custT="1"/>
      <dgm:spPr>
        <a:ln w="38100">
          <a:solidFill>
            <a:srgbClr val="C00000"/>
          </a:solidFill>
        </a:ln>
      </dgm:spPr>
      <dgm:t>
        <a:bodyPr/>
        <a:lstStyle/>
        <a:p>
          <a:r>
            <a:rPr lang="ru-RU" sz="2800" b="1" dirty="0" smtClean="0"/>
            <a:t>Плести</a:t>
          </a:r>
          <a:endParaRPr lang="ru-RU" sz="2800" b="1" dirty="0"/>
        </a:p>
      </dgm:t>
    </dgm:pt>
    <dgm:pt modelId="{AA829653-5744-450F-9767-1409411506C7}" type="parTrans" cxnId="{5F93DA50-0B2E-42B7-9DA3-0C5B1AFC86A7}">
      <dgm:prSet/>
      <dgm:spPr>
        <a:ln w="25400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7AA7B4DB-91BF-49B6-9CBA-603B45C0763B}" type="sibTrans" cxnId="{5F93DA50-0B2E-42B7-9DA3-0C5B1AFC86A7}">
      <dgm:prSet/>
      <dgm:spPr/>
      <dgm:t>
        <a:bodyPr/>
        <a:lstStyle/>
        <a:p>
          <a:endParaRPr lang="ru-RU"/>
        </a:p>
      </dgm:t>
    </dgm:pt>
    <dgm:pt modelId="{BCC3E07C-7220-4EFC-98DF-3756CBC98170}">
      <dgm:prSet phldrT="[Текст]" custAng="19139468" custScaleX="132739" custRadScaleRad="102605" custRadScaleInc="91864"/>
      <dgm:spPr>
        <a:ln w="38100"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DB6AB119-7F2F-40C6-A39E-F25E8B75F945}" type="parTrans" cxnId="{45C64A5A-FAE1-4245-8CDA-D3F277AA34E5}">
      <dgm:prSet custLinFactNeighborX="33755" custLinFactNeighborY="222"/>
      <dgm:spPr/>
      <dgm:t>
        <a:bodyPr/>
        <a:lstStyle/>
        <a:p>
          <a:endParaRPr lang="ru-RU"/>
        </a:p>
      </dgm:t>
    </dgm:pt>
    <dgm:pt modelId="{0AE0523A-7CCB-47FB-AD9A-08BE987EF2A3}" type="sibTrans" cxnId="{45C64A5A-FAE1-4245-8CDA-D3F277AA34E5}">
      <dgm:prSet/>
      <dgm:spPr/>
      <dgm:t>
        <a:bodyPr/>
        <a:lstStyle/>
        <a:p>
          <a:endParaRPr lang="ru-RU"/>
        </a:p>
      </dgm:t>
    </dgm:pt>
    <dgm:pt modelId="{F47B97E0-DB3B-4164-A878-060E3A3AA396}" type="pres">
      <dgm:prSet presAssocID="{380955C3-451C-4CBE-832A-7205F0D2A00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8DBFFC-B777-4958-B4A4-B9AF3013F7DA}" type="pres">
      <dgm:prSet presAssocID="{0723C425-7489-4021-8BFD-7951030BAB9C}" presName="centerShape" presStyleLbl="node0" presStyleIdx="0" presStyleCnt="1"/>
      <dgm:spPr/>
      <dgm:t>
        <a:bodyPr/>
        <a:lstStyle/>
        <a:p>
          <a:endParaRPr lang="ru-RU"/>
        </a:p>
      </dgm:t>
    </dgm:pt>
    <dgm:pt modelId="{EA6A70D1-0B32-4201-BF76-E6E2EE76B049}" type="pres">
      <dgm:prSet presAssocID="{29687522-4CEA-4522-BE04-C8D4D07A9FF1}" presName="parTrans" presStyleLbl="sibTrans2D1" presStyleIdx="0" presStyleCnt="4"/>
      <dgm:spPr/>
      <dgm:t>
        <a:bodyPr/>
        <a:lstStyle/>
        <a:p>
          <a:endParaRPr lang="ru-RU"/>
        </a:p>
      </dgm:t>
    </dgm:pt>
    <dgm:pt modelId="{FB49ACDD-7E64-49F7-86A8-E54619BA99CA}" type="pres">
      <dgm:prSet presAssocID="{29687522-4CEA-4522-BE04-C8D4D07A9FF1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4B5871CD-B5A7-40C9-97B6-BE1C0C79250B}" type="pres">
      <dgm:prSet presAssocID="{F528E6FD-6B96-45FD-81A8-6E9C43C4CFE0}" presName="node" presStyleLbl="node1" presStyleIdx="0" presStyleCnt="4" custScaleX="139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3511ED-212A-42DF-AD08-DFFD8A5D3709}" type="pres">
      <dgm:prSet presAssocID="{D25F96B3-6F3A-412C-9976-1B15F8F751E6}" presName="parTrans" presStyleLbl="sibTrans2D1" presStyleIdx="1" presStyleCnt="4"/>
      <dgm:spPr/>
      <dgm:t>
        <a:bodyPr/>
        <a:lstStyle/>
        <a:p>
          <a:endParaRPr lang="ru-RU"/>
        </a:p>
      </dgm:t>
    </dgm:pt>
    <dgm:pt modelId="{B27B57D9-7E0C-435F-8FF8-6A085E16820E}" type="pres">
      <dgm:prSet presAssocID="{D25F96B3-6F3A-412C-9976-1B15F8F751E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099CDE5-C235-4B55-9DF3-BE548A09D555}" type="pres">
      <dgm:prSet presAssocID="{4E1C7FCA-BED3-459B-ACAD-E3CA4FDBBEC7}" presName="node" presStyleLbl="node1" presStyleIdx="1" presStyleCnt="4" custAng="20103313" custScaleX="137192" custScaleY="97342" custRadScaleRad="102824" custRadScaleInc="-41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52D294-BF90-45FD-A645-21B8C45766AE}" type="pres">
      <dgm:prSet presAssocID="{3AE3E9EA-87A7-416B-B99A-59894CC550FB}" presName="parTrans" presStyleLbl="sibTrans2D1" presStyleIdx="2" presStyleCnt="4" custLinFactNeighborX="33755" custLinFactNeighborY="222"/>
      <dgm:spPr/>
      <dgm:t>
        <a:bodyPr/>
        <a:lstStyle/>
        <a:p>
          <a:endParaRPr lang="ru-RU"/>
        </a:p>
      </dgm:t>
    </dgm:pt>
    <dgm:pt modelId="{220147FD-E233-4F20-AF3D-D11BB56F4EAB}" type="pres">
      <dgm:prSet presAssocID="{3AE3E9EA-87A7-416B-B99A-59894CC550FB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D3CCE1CB-463F-4592-8408-CCB6C6A381E9}" type="pres">
      <dgm:prSet presAssocID="{A9D86E70-0256-491D-B4DF-88C35E466621}" presName="node" presStyleLbl="node1" presStyleIdx="2" presStyleCnt="4" custAng="19139468" custScaleX="132739" custRadScaleRad="102605" custRadScaleInc="918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2A122B-6D2D-44AF-B494-0CDDC991CBFA}" type="pres">
      <dgm:prSet presAssocID="{AA829653-5744-450F-9767-1409411506C7}" presName="parTrans" presStyleLbl="sibTrans2D1" presStyleIdx="3" presStyleCnt="4"/>
      <dgm:spPr/>
      <dgm:t>
        <a:bodyPr/>
        <a:lstStyle/>
        <a:p>
          <a:endParaRPr lang="ru-RU"/>
        </a:p>
      </dgm:t>
    </dgm:pt>
    <dgm:pt modelId="{1F809BFF-501B-49B9-9275-59826DE323C3}" type="pres">
      <dgm:prSet presAssocID="{AA829653-5744-450F-9767-1409411506C7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A10379DE-17D5-4B26-98C7-20A4CD95A6AF}" type="pres">
      <dgm:prSet presAssocID="{D352385C-D252-42C5-A251-31A068D90408}" presName="node" presStyleLbl="node1" presStyleIdx="3" presStyleCnt="4" custAng="895206" custScaleX="140256" custRadScaleRad="103450" custRadScaleInc="404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B44518-0755-4497-B8DF-FFDB0661051B}" type="presOf" srcId="{D25F96B3-6F3A-412C-9976-1B15F8F751E6}" destId="{B27B57D9-7E0C-435F-8FF8-6A085E16820E}" srcOrd="1" destOrd="0" presId="urn:microsoft.com/office/officeart/2005/8/layout/radial5"/>
    <dgm:cxn modelId="{AA9ADCC8-EAA9-4729-A143-1824B1F115BA}" type="presOf" srcId="{3AE3E9EA-87A7-416B-B99A-59894CC550FB}" destId="{220147FD-E233-4F20-AF3D-D11BB56F4EAB}" srcOrd="1" destOrd="0" presId="urn:microsoft.com/office/officeart/2005/8/layout/radial5"/>
    <dgm:cxn modelId="{0FD3EFE9-FF3F-4526-979E-580CCBCCFC49}" type="presOf" srcId="{29687522-4CEA-4522-BE04-C8D4D07A9FF1}" destId="{FB49ACDD-7E64-49F7-86A8-E54619BA99CA}" srcOrd="1" destOrd="0" presId="urn:microsoft.com/office/officeart/2005/8/layout/radial5"/>
    <dgm:cxn modelId="{23D4661E-B688-4741-BE52-3FD62C8BE7C2}" type="presOf" srcId="{A9D86E70-0256-491D-B4DF-88C35E466621}" destId="{D3CCE1CB-463F-4592-8408-CCB6C6A381E9}" srcOrd="0" destOrd="0" presId="urn:microsoft.com/office/officeart/2005/8/layout/radial5"/>
    <dgm:cxn modelId="{45C64A5A-FAE1-4245-8CDA-D3F277AA34E5}" srcId="{380955C3-451C-4CBE-832A-7205F0D2A000}" destId="{BCC3E07C-7220-4EFC-98DF-3756CBC98170}" srcOrd="1" destOrd="0" parTransId="{DB6AB119-7F2F-40C6-A39E-F25E8B75F945}" sibTransId="{0AE0523A-7CCB-47FB-AD9A-08BE987EF2A3}"/>
    <dgm:cxn modelId="{AAD2B2CE-5FC9-416F-A4A5-A81BA05005A6}" type="presOf" srcId="{0723C425-7489-4021-8BFD-7951030BAB9C}" destId="{578DBFFC-B777-4958-B4A4-B9AF3013F7DA}" srcOrd="0" destOrd="0" presId="urn:microsoft.com/office/officeart/2005/8/layout/radial5"/>
    <dgm:cxn modelId="{C9B9D517-EA39-45C8-B7BC-8810D1EE7961}" srcId="{0723C425-7489-4021-8BFD-7951030BAB9C}" destId="{4E1C7FCA-BED3-459B-ACAD-E3CA4FDBBEC7}" srcOrd="1" destOrd="0" parTransId="{D25F96B3-6F3A-412C-9976-1B15F8F751E6}" sibTransId="{2FB7D111-7A34-4097-B957-6D15B03704A0}"/>
    <dgm:cxn modelId="{8FB0286F-EB1B-4B9F-B32B-F6632E478BA2}" type="presOf" srcId="{4E1C7FCA-BED3-459B-ACAD-E3CA4FDBBEC7}" destId="{3099CDE5-C235-4B55-9DF3-BE548A09D555}" srcOrd="0" destOrd="0" presId="urn:microsoft.com/office/officeart/2005/8/layout/radial5"/>
    <dgm:cxn modelId="{474118A2-22CB-4B2F-AEE7-503C1F84C483}" srcId="{0723C425-7489-4021-8BFD-7951030BAB9C}" destId="{F528E6FD-6B96-45FD-81A8-6E9C43C4CFE0}" srcOrd="0" destOrd="0" parTransId="{29687522-4CEA-4522-BE04-C8D4D07A9FF1}" sibTransId="{BF96CC70-0EAE-4269-A803-CDB8B82D4BA2}"/>
    <dgm:cxn modelId="{A15B5557-F8B1-458E-8C69-F91281D70283}" type="presOf" srcId="{F528E6FD-6B96-45FD-81A8-6E9C43C4CFE0}" destId="{4B5871CD-B5A7-40C9-97B6-BE1C0C79250B}" srcOrd="0" destOrd="0" presId="urn:microsoft.com/office/officeart/2005/8/layout/radial5"/>
    <dgm:cxn modelId="{581B8F05-7D27-414D-A5D4-B8A263347739}" type="presOf" srcId="{380955C3-451C-4CBE-832A-7205F0D2A000}" destId="{F47B97E0-DB3B-4164-A878-060E3A3AA396}" srcOrd="0" destOrd="0" presId="urn:microsoft.com/office/officeart/2005/8/layout/radial5"/>
    <dgm:cxn modelId="{25EEB8FF-60C1-41BD-BCA0-DC007FEF286E}" type="presOf" srcId="{D25F96B3-6F3A-412C-9976-1B15F8F751E6}" destId="{A13511ED-212A-42DF-AD08-DFFD8A5D3709}" srcOrd="0" destOrd="0" presId="urn:microsoft.com/office/officeart/2005/8/layout/radial5"/>
    <dgm:cxn modelId="{B4B08E66-3471-4951-926F-F13156305077}" srcId="{0723C425-7489-4021-8BFD-7951030BAB9C}" destId="{A9D86E70-0256-491D-B4DF-88C35E466621}" srcOrd="2" destOrd="0" parTransId="{3AE3E9EA-87A7-416B-B99A-59894CC550FB}" sibTransId="{F7C375ED-97B7-4223-95E0-5524E5A7ACFA}"/>
    <dgm:cxn modelId="{F4555E6D-4A2A-4928-92DD-303BF4E5DE9C}" type="presOf" srcId="{AA829653-5744-450F-9767-1409411506C7}" destId="{1F809BFF-501B-49B9-9275-59826DE323C3}" srcOrd="1" destOrd="0" presId="urn:microsoft.com/office/officeart/2005/8/layout/radial5"/>
    <dgm:cxn modelId="{E9CFF55F-D4ED-4064-B2E4-A485CBE56D3C}" type="presOf" srcId="{D352385C-D252-42C5-A251-31A068D90408}" destId="{A10379DE-17D5-4B26-98C7-20A4CD95A6AF}" srcOrd="0" destOrd="0" presId="urn:microsoft.com/office/officeart/2005/8/layout/radial5"/>
    <dgm:cxn modelId="{5F93DA50-0B2E-42B7-9DA3-0C5B1AFC86A7}" srcId="{0723C425-7489-4021-8BFD-7951030BAB9C}" destId="{D352385C-D252-42C5-A251-31A068D90408}" srcOrd="3" destOrd="0" parTransId="{AA829653-5744-450F-9767-1409411506C7}" sibTransId="{7AA7B4DB-91BF-49B6-9CBA-603B45C0763B}"/>
    <dgm:cxn modelId="{B9E5D2F2-FB81-4CBB-AD0A-EAACCCDE21D5}" srcId="{380955C3-451C-4CBE-832A-7205F0D2A000}" destId="{0723C425-7489-4021-8BFD-7951030BAB9C}" srcOrd="0" destOrd="0" parTransId="{8F03F701-CFC2-40B9-92EA-33E9322FB727}" sibTransId="{5BF5D5B3-7385-4FFF-AFE6-78BB0D9712A0}"/>
    <dgm:cxn modelId="{0EF24A0F-7C79-40C4-9E26-FDA3CB70F2DF}" type="presOf" srcId="{AA829653-5744-450F-9767-1409411506C7}" destId="{862A122B-6D2D-44AF-B494-0CDDC991CBFA}" srcOrd="0" destOrd="0" presId="urn:microsoft.com/office/officeart/2005/8/layout/radial5"/>
    <dgm:cxn modelId="{DD994555-A37F-448F-9EDA-303A4548D324}" type="presOf" srcId="{29687522-4CEA-4522-BE04-C8D4D07A9FF1}" destId="{EA6A70D1-0B32-4201-BF76-E6E2EE76B049}" srcOrd="0" destOrd="0" presId="urn:microsoft.com/office/officeart/2005/8/layout/radial5"/>
    <dgm:cxn modelId="{EF896439-ED60-4801-B9BC-B3407648223F}" type="presOf" srcId="{3AE3E9EA-87A7-416B-B99A-59894CC550FB}" destId="{7D52D294-BF90-45FD-A645-21B8C45766AE}" srcOrd="0" destOrd="0" presId="urn:microsoft.com/office/officeart/2005/8/layout/radial5"/>
    <dgm:cxn modelId="{B0D5481E-DC34-467E-A3FE-F1108459012C}" type="presParOf" srcId="{F47B97E0-DB3B-4164-A878-060E3A3AA396}" destId="{578DBFFC-B777-4958-B4A4-B9AF3013F7DA}" srcOrd="0" destOrd="0" presId="urn:microsoft.com/office/officeart/2005/8/layout/radial5"/>
    <dgm:cxn modelId="{33BE9750-F1CB-45F2-9A6C-C03854CC3F04}" type="presParOf" srcId="{F47B97E0-DB3B-4164-A878-060E3A3AA396}" destId="{EA6A70D1-0B32-4201-BF76-E6E2EE76B049}" srcOrd="1" destOrd="0" presId="urn:microsoft.com/office/officeart/2005/8/layout/radial5"/>
    <dgm:cxn modelId="{83388980-FB23-45CE-9C32-46090D7FF5D7}" type="presParOf" srcId="{EA6A70D1-0B32-4201-BF76-E6E2EE76B049}" destId="{FB49ACDD-7E64-49F7-86A8-E54619BA99CA}" srcOrd="0" destOrd="0" presId="urn:microsoft.com/office/officeart/2005/8/layout/radial5"/>
    <dgm:cxn modelId="{79EB0D14-E8B9-4BEF-84BD-04631AF1F46C}" type="presParOf" srcId="{F47B97E0-DB3B-4164-A878-060E3A3AA396}" destId="{4B5871CD-B5A7-40C9-97B6-BE1C0C79250B}" srcOrd="2" destOrd="0" presId="urn:microsoft.com/office/officeart/2005/8/layout/radial5"/>
    <dgm:cxn modelId="{5AC99D7A-E558-4820-ACEC-1A0346952DA8}" type="presParOf" srcId="{F47B97E0-DB3B-4164-A878-060E3A3AA396}" destId="{A13511ED-212A-42DF-AD08-DFFD8A5D3709}" srcOrd="3" destOrd="0" presId="urn:microsoft.com/office/officeart/2005/8/layout/radial5"/>
    <dgm:cxn modelId="{B82C8BAC-0A99-4FA9-82AB-A9505BD7D260}" type="presParOf" srcId="{A13511ED-212A-42DF-AD08-DFFD8A5D3709}" destId="{B27B57D9-7E0C-435F-8FF8-6A085E16820E}" srcOrd="0" destOrd="0" presId="urn:microsoft.com/office/officeart/2005/8/layout/radial5"/>
    <dgm:cxn modelId="{ACD5E480-7634-4D0E-9236-DE3A753B0B91}" type="presParOf" srcId="{F47B97E0-DB3B-4164-A878-060E3A3AA396}" destId="{3099CDE5-C235-4B55-9DF3-BE548A09D555}" srcOrd="4" destOrd="0" presId="urn:microsoft.com/office/officeart/2005/8/layout/radial5"/>
    <dgm:cxn modelId="{BF7A0BE0-8D24-41AE-9E13-F7A09380D063}" type="presParOf" srcId="{F47B97E0-DB3B-4164-A878-060E3A3AA396}" destId="{7D52D294-BF90-45FD-A645-21B8C45766AE}" srcOrd="5" destOrd="0" presId="urn:microsoft.com/office/officeart/2005/8/layout/radial5"/>
    <dgm:cxn modelId="{085DB58A-5B43-4D92-B767-11BDF40C2FB2}" type="presParOf" srcId="{7D52D294-BF90-45FD-A645-21B8C45766AE}" destId="{220147FD-E233-4F20-AF3D-D11BB56F4EAB}" srcOrd="0" destOrd="0" presId="urn:microsoft.com/office/officeart/2005/8/layout/radial5"/>
    <dgm:cxn modelId="{598CB06C-032C-4CDB-89F3-BDCF026CEE18}" type="presParOf" srcId="{F47B97E0-DB3B-4164-A878-060E3A3AA396}" destId="{D3CCE1CB-463F-4592-8408-CCB6C6A381E9}" srcOrd="6" destOrd="0" presId="urn:microsoft.com/office/officeart/2005/8/layout/radial5"/>
    <dgm:cxn modelId="{600D95B5-D70C-494A-951F-897DEF5E3A75}" type="presParOf" srcId="{F47B97E0-DB3B-4164-A878-060E3A3AA396}" destId="{862A122B-6D2D-44AF-B494-0CDDC991CBFA}" srcOrd="7" destOrd="0" presId="urn:microsoft.com/office/officeart/2005/8/layout/radial5"/>
    <dgm:cxn modelId="{835D8AAA-3F56-4D9F-AAA7-5D8E25D85333}" type="presParOf" srcId="{862A122B-6D2D-44AF-B494-0CDDC991CBFA}" destId="{1F809BFF-501B-49B9-9275-59826DE323C3}" srcOrd="0" destOrd="0" presId="urn:microsoft.com/office/officeart/2005/8/layout/radial5"/>
    <dgm:cxn modelId="{65BABF23-D683-48F4-AB0A-D26B15B5E7B7}" type="presParOf" srcId="{F47B97E0-DB3B-4164-A878-060E3A3AA396}" destId="{A10379DE-17D5-4B26-98C7-20A4CD95A6AF}" srcOrd="8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0BD1D2-8EC3-4807-99E5-5590287599D9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72AA0AB2-AE0D-4436-B476-CCD5CDD1C731}">
      <dgm:prSet/>
      <dgm:spPr>
        <a:solidFill>
          <a:schemeClr val="accent6">
            <a:lumMod val="20000"/>
            <a:lumOff val="80000"/>
          </a:schemeClr>
        </a:solidFill>
        <a:ln>
          <a:solidFill>
            <a:srgbClr val="6400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Изделие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0E7C5256-7C95-4147-9082-D4B37C58C0AF}" type="parTrans" cxnId="{24FB4E73-5885-47CD-B4FE-1986D4A53471}">
      <dgm:prSet/>
      <dgm:spPr/>
      <dgm:t>
        <a:bodyPr/>
        <a:lstStyle/>
        <a:p>
          <a:endParaRPr lang="ru-RU"/>
        </a:p>
      </dgm:t>
    </dgm:pt>
    <dgm:pt modelId="{6CBB9341-F0A1-4F81-A8CC-FEB142D015BF}" type="sibTrans" cxnId="{24FB4E73-5885-47CD-B4FE-1986D4A53471}">
      <dgm:prSet/>
      <dgm:spPr/>
      <dgm:t>
        <a:bodyPr/>
        <a:lstStyle/>
        <a:p>
          <a:endParaRPr lang="ru-RU"/>
        </a:p>
      </dgm:t>
    </dgm:pt>
    <dgm:pt modelId="{BFE15B05-1D7E-4BDF-8427-79FEE6F6F4BB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rgbClr val="6400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Пробле-ма</a:t>
          </a:r>
          <a:r>
            <a: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 потреб-</a:t>
          </a:r>
          <a:r>
            <a:rPr kumimoji="0" lang="ru-RU" sz="9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ности</a:t>
          </a:r>
          <a:endParaRPr kumimoji="0" lang="ru-RU" sz="9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A8FB9060-1227-4EB3-A4FA-A65532DE39AB}" type="parTrans" cxnId="{89E88CB1-9E82-47D4-A9CF-6D403C165721}">
      <dgm:prSet/>
      <dgm:spPr/>
      <dgm:t>
        <a:bodyPr/>
        <a:lstStyle/>
        <a:p>
          <a:endParaRPr lang="ru-RU"/>
        </a:p>
      </dgm:t>
    </dgm:pt>
    <dgm:pt modelId="{2B3C2292-F67B-4DC1-8D99-971EC6C419AD}" type="sibTrans" cxnId="{89E88CB1-9E82-47D4-A9CF-6D403C165721}">
      <dgm:prSet/>
      <dgm:spPr/>
      <dgm:t>
        <a:bodyPr/>
        <a:lstStyle/>
        <a:p>
          <a:endParaRPr lang="ru-RU"/>
        </a:p>
      </dgm:t>
    </dgm:pt>
    <dgm:pt modelId="{7DC5E72C-ADA2-40E2-9692-078C020B950F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rgbClr val="6400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Вид изделия</a:t>
          </a:r>
          <a:endParaRPr kumimoji="0" lang="ru-RU" sz="9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6FD48330-26D3-462F-8F01-5A3B90C63DC6}" type="parTrans" cxnId="{8559E468-AA55-4D3A-AE7F-982EAAA92DAA}">
      <dgm:prSet/>
      <dgm:spPr/>
      <dgm:t>
        <a:bodyPr/>
        <a:lstStyle/>
        <a:p>
          <a:endParaRPr lang="ru-RU"/>
        </a:p>
      </dgm:t>
    </dgm:pt>
    <dgm:pt modelId="{281C55BC-B88D-4900-A80A-5AD7C3974090}" type="sibTrans" cxnId="{8559E468-AA55-4D3A-AE7F-982EAAA92DAA}">
      <dgm:prSet/>
      <dgm:spPr/>
      <dgm:t>
        <a:bodyPr/>
        <a:lstStyle/>
        <a:p>
          <a:endParaRPr lang="ru-RU"/>
        </a:p>
      </dgm:t>
    </dgm:pt>
    <dgm:pt modelId="{CF4BC47C-78B9-476F-8CF0-97B5C09F8D63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rgbClr val="6400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Ткань</a:t>
          </a:r>
          <a:r>
            <a:rPr kumimoji="0" lang="ru-RU" sz="7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 </a:t>
          </a:r>
          <a:endParaRPr kumimoji="0" lang="ru-RU" sz="7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F260C5DF-E306-4E86-ABD8-3888E02520C6}" type="parTrans" cxnId="{3C57FF00-5064-4422-A111-68675196A894}">
      <dgm:prSet/>
      <dgm:spPr/>
      <dgm:t>
        <a:bodyPr/>
        <a:lstStyle/>
        <a:p>
          <a:endParaRPr lang="ru-RU"/>
        </a:p>
      </dgm:t>
    </dgm:pt>
    <dgm:pt modelId="{FB955354-0D05-4DC1-AA7A-A2E08398F6E0}" type="sibTrans" cxnId="{3C57FF00-5064-4422-A111-68675196A894}">
      <dgm:prSet/>
      <dgm:spPr/>
      <dgm:t>
        <a:bodyPr/>
        <a:lstStyle/>
        <a:p>
          <a:endParaRPr lang="ru-RU"/>
        </a:p>
      </dgm:t>
    </dgm:pt>
    <dgm:pt modelId="{CAF4535E-905B-412C-85C7-917CF799AD61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rgbClr val="6400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Техноло-гия</a:t>
          </a:r>
          <a:r>
            <a: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 </a:t>
          </a:r>
          <a:r>
            <a:rPr kumimoji="0" lang="ru-RU" sz="9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изготов-ления</a:t>
          </a:r>
          <a:r>
            <a: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 </a:t>
          </a:r>
          <a:endParaRPr kumimoji="0" lang="ru-RU" sz="9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116C36ED-494A-489D-8DB1-9FC8C85C930C}" type="parTrans" cxnId="{9A03CD0F-72EF-410D-BD00-F7086E346DCB}">
      <dgm:prSet/>
      <dgm:spPr/>
      <dgm:t>
        <a:bodyPr/>
        <a:lstStyle/>
        <a:p>
          <a:endParaRPr lang="ru-RU"/>
        </a:p>
      </dgm:t>
    </dgm:pt>
    <dgm:pt modelId="{767F3C43-4963-4FEF-ABC6-1090524273C9}" type="sibTrans" cxnId="{9A03CD0F-72EF-410D-BD00-F7086E346DCB}">
      <dgm:prSet/>
      <dgm:spPr/>
      <dgm:t>
        <a:bodyPr/>
        <a:lstStyle/>
        <a:p>
          <a:endParaRPr lang="ru-RU"/>
        </a:p>
      </dgm:t>
    </dgm:pt>
    <dgm:pt modelId="{0B3B8A87-FAB2-4B0E-AE03-38713B67C646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rgbClr val="6400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Инстру</a:t>
          </a:r>
          <a:r>
            <a: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-менты, оборудование</a:t>
          </a:r>
          <a:endParaRPr kumimoji="0" lang="ru-RU" sz="9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8104C378-874B-415E-8A41-1213D0EEFEC5}" type="parTrans" cxnId="{C1EBAF41-B76F-4EB3-9FF7-AF42D62639A3}">
      <dgm:prSet/>
      <dgm:spPr/>
      <dgm:t>
        <a:bodyPr/>
        <a:lstStyle/>
        <a:p>
          <a:endParaRPr lang="ru-RU"/>
        </a:p>
      </dgm:t>
    </dgm:pt>
    <dgm:pt modelId="{26AD1557-94E7-4C9E-BC73-2301FFEF80D9}" type="sibTrans" cxnId="{C1EBAF41-B76F-4EB3-9FF7-AF42D62639A3}">
      <dgm:prSet/>
      <dgm:spPr/>
      <dgm:t>
        <a:bodyPr/>
        <a:lstStyle/>
        <a:p>
          <a:endParaRPr lang="ru-RU"/>
        </a:p>
      </dgm:t>
    </dgm:pt>
    <dgm:pt modelId="{5F9A5A31-1026-49C1-84F1-43C8701737CF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rgbClr val="6400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Безопас-ность</a:t>
          </a:r>
          <a:endParaRPr kumimoji="0" lang="ru-RU" sz="9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труда</a:t>
          </a:r>
          <a:endParaRPr kumimoji="0" lang="ru-RU" sz="9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59A9571D-A56C-4474-82EE-6C80EB6757B8}" type="parTrans" cxnId="{A408A409-35BC-4A52-BAF2-EE12E93EB80E}">
      <dgm:prSet/>
      <dgm:spPr/>
      <dgm:t>
        <a:bodyPr/>
        <a:lstStyle/>
        <a:p>
          <a:endParaRPr lang="ru-RU"/>
        </a:p>
      </dgm:t>
    </dgm:pt>
    <dgm:pt modelId="{5C90C689-AD3D-4734-9E67-31A1B639EDCF}" type="sibTrans" cxnId="{A408A409-35BC-4A52-BAF2-EE12E93EB80E}">
      <dgm:prSet/>
      <dgm:spPr/>
      <dgm:t>
        <a:bodyPr/>
        <a:lstStyle/>
        <a:p>
          <a:endParaRPr lang="ru-RU"/>
        </a:p>
      </dgm:t>
    </dgm:pt>
    <dgm:pt modelId="{15BB017C-8990-4E24-89A6-5AD425DDA1A9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rgbClr val="6400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Себестои-мость</a:t>
          </a:r>
          <a:endParaRPr kumimoji="0" lang="ru-RU" sz="9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3FA94BA0-14A3-4761-80F2-3BBC971F4C94}" type="parTrans" cxnId="{0DACC151-00C4-434E-8E8F-A74AEBBDA9CF}">
      <dgm:prSet/>
      <dgm:spPr/>
      <dgm:t>
        <a:bodyPr/>
        <a:lstStyle/>
        <a:p>
          <a:endParaRPr lang="ru-RU"/>
        </a:p>
      </dgm:t>
    </dgm:pt>
    <dgm:pt modelId="{C198BB64-3AD2-46CF-8057-04BE2AB2D319}" type="sibTrans" cxnId="{0DACC151-00C4-434E-8E8F-A74AEBBDA9CF}">
      <dgm:prSet/>
      <dgm:spPr/>
      <dgm:t>
        <a:bodyPr/>
        <a:lstStyle/>
        <a:p>
          <a:endParaRPr lang="ru-RU"/>
        </a:p>
      </dgm:t>
    </dgm:pt>
    <dgm:pt modelId="{286FFE17-86C8-46C8-9993-9440487D4E73}" type="pres">
      <dgm:prSet presAssocID="{830BD1D2-8EC3-4807-99E5-5590287599D9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246A815-1EF2-464A-A96B-FA7E031B59F3}" type="pres">
      <dgm:prSet presAssocID="{72AA0AB2-AE0D-4436-B476-CCD5CDD1C731}" presName="centerShape" presStyleLbl="node0" presStyleIdx="0" presStyleCnt="1"/>
      <dgm:spPr/>
      <dgm:t>
        <a:bodyPr/>
        <a:lstStyle/>
        <a:p>
          <a:endParaRPr lang="ru-RU"/>
        </a:p>
      </dgm:t>
    </dgm:pt>
    <dgm:pt modelId="{8DBB30F8-C00A-474B-BFAC-EFDFE68290F1}" type="pres">
      <dgm:prSet presAssocID="{A8FB9060-1227-4EB3-A4FA-A65532DE39AB}" presName="Name9" presStyleLbl="parChTrans1D2" presStyleIdx="0" presStyleCnt="7"/>
      <dgm:spPr/>
      <dgm:t>
        <a:bodyPr/>
        <a:lstStyle/>
        <a:p>
          <a:endParaRPr lang="ru-RU"/>
        </a:p>
      </dgm:t>
    </dgm:pt>
    <dgm:pt modelId="{0E989F08-D950-4222-B2B1-261BA0BCF2BD}" type="pres">
      <dgm:prSet presAssocID="{A8FB9060-1227-4EB3-A4FA-A65532DE39AB}" presName="connTx" presStyleLbl="parChTrans1D2" presStyleIdx="0" presStyleCnt="7"/>
      <dgm:spPr/>
      <dgm:t>
        <a:bodyPr/>
        <a:lstStyle/>
        <a:p>
          <a:endParaRPr lang="ru-RU"/>
        </a:p>
      </dgm:t>
    </dgm:pt>
    <dgm:pt modelId="{B1E6C734-F814-4AF9-AF28-4FDE616BA331}" type="pres">
      <dgm:prSet presAssocID="{BFE15B05-1D7E-4BDF-8427-79FEE6F6F4BB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12C588-8C57-4EE4-9260-A2C81D544C4A}" type="pres">
      <dgm:prSet presAssocID="{6FD48330-26D3-462F-8F01-5A3B90C63DC6}" presName="Name9" presStyleLbl="parChTrans1D2" presStyleIdx="1" presStyleCnt="7"/>
      <dgm:spPr/>
      <dgm:t>
        <a:bodyPr/>
        <a:lstStyle/>
        <a:p>
          <a:endParaRPr lang="ru-RU"/>
        </a:p>
      </dgm:t>
    </dgm:pt>
    <dgm:pt modelId="{0DEDFFC3-C4C7-4348-8823-35BAF16DCAB5}" type="pres">
      <dgm:prSet presAssocID="{6FD48330-26D3-462F-8F01-5A3B90C63DC6}" presName="connTx" presStyleLbl="parChTrans1D2" presStyleIdx="1" presStyleCnt="7"/>
      <dgm:spPr/>
      <dgm:t>
        <a:bodyPr/>
        <a:lstStyle/>
        <a:p>
          <a:endParaRPr lang="ru-RU"/>
        </a:p>
      </dgm:t>
    </dgm:pt>
    <dgm:pt modelId="{3F62DBC9-1BDE-4B63-8908-AE39C4CD6CBB}" type="pres">
      <dgm:prSet presAssocID="{7DC5E72C-ADA2-40E2-9692-078C020B950F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76ED8-30B1-4BF0-A774-CCB3A482A295}" type="pres">
      <dgm:prSet presAssocID="{F260C5DF-E306-4E86-ABD8-3888E02520C6}" presName="Name9" presStyleLbl="parChTrans1D2" presStyleIdx="2" presStyleCnt="7"/>
      <dgm:spPr/>
      <dgm:t>
        <a:bodyPr/>
        <a:lstStyle/>
        <a:p>
          <a:endParaRPr lang="ru-RU"/>
        </a:p>
      </dgm:t>
    </dgm:pt>
    <dgm:pt modelId="{8F3D303F-C85B-446E-B8FE-6EE1A0EC786A}" type="pres">
      <dgm:prSet presAssocID="{F260C5DF-E306-4E86-ABD8-3888E02520C6}" presName="connTx" presStyleLbl="parChTrans1D2" presStyleIdx="2" presStyleCnt="7"/>
      <dgm:spPr/>
      <dgm:t>
        <a:bodyPr/>
        <a:lstStyle/>
        <a:p>
          <a:endParaRPr lang="ru-RU"/>
        </a:p>
      </dgm:t>
    </dgm:pt>
    <dgm:pt modelId="{A2704AAD-2F11-41AE-BB46-3E1B4D85578D}" type="pres">
      <dgm:prSet presAssocID="{CF4BC47C-78B9-476F-8CF0-97B5C09F8D63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F57C7-C219-45C5-88BB-61C55C4D8DA0}" type="pres">
      <dgm:prSet presAssocID="{116C36ED-494A-489D-8DB1-9FC8C85C930C}" presName="Name9" presStyleLbl="parChTrans1D2" presStyleIdx="3" presStyleCnt="7"/>
      <dgm:spPr/>
      <dgm:t>
        <a:bodyPr/>
        <a:lstStyle/>
        <a:p>
          <a:endParaRPr lang="ru-RU"/>
        </a:p>
      </dgm:t>
    </dgm:pt>
    <dgm:pt modelId="{65F72FF4-2793-4CB0-93FF-59B17A75015D}" type="pres">
      <dgm:prSet presAssocID="{116C36ED-494A-489D-8DB1-9FC8C85C930C}" presName="connTx" presStyleLbl="parChTrans1D2" presStyleIdx="3" presStyleCnt="7"/>
      <dgm:spPr/>
      <dgm:t>
        <a:bodyPr/>
        <a:lstStyle/>
        <a:p>
          <a:endParaRPr lang="ru-RU"/>
        </a:p>
      </dgm:t>
    </dgm:pt>
    <dgm:pt modelId="{E3E409AB-AA13-4BD1-A04B-54AC235DDF51}" type="pres">
      <dgm:prSet presAssocID="{CAF4535E-905B-412C-85C7-917CF799AD61}" presName="node" presStyleLbl="node1" presStyleIdx="3" presStyleCnt="7" custRadScaleRad="104334" custRadScaleInc="-11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B71E2E-C028-4270-B7A7-8C674BDAE87F}" type="pres">
      <dgm:prSet presAssocID="{8104C378-874B-415E-8A41-1213D0EEFEC5}" presName="Name9" presStyleLbl="parChTrans1D2" presStyleIdx="4" presStyleCnt="7"/>
      <dgm:spPr/>
      <dgm:t>
        <a:bodyPr/>
        <a:lstStyle/>
        <a:p>
          <a:endParaRPr lang="ru-RU"/>
        </a:p>
      </dgm:t>
    </dgm:pt>
    <dgm:pt modelId="{E0FFFCC4-E441-42CB-8653-95AC2C40DDF0}" type="pres">
      <dgm:prSet presAssocID="{8104C378-874B-415E-8A41-1213D0EEFEC5}" presName="connTx" presStyleLbl="parChTrans1D2" presStyleIdx="4" presStyleCnt="7"/>
      <dgm:spPr/>
      <dgm:t>
        <a:bodyPr/>
        <a:lstStyle/>
        <a:p>
          <a:endParaRPr lang="ru-RU"/>
        </a:p>
      </dgm:t>
    </dgm:pt>
    <dgm:pt modelId="{AA502F28-3C58-432B-B417-CBC311FD99BE}" type="pres">
      <dgm:prSet presAssocID="{0B3B8A87-FAB2-4B0E-AE03-38713B67C646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18B77-3771-4223-BAB6-6C3AD69F0A23}" type="pres">
      <dgm:prSet presAssocID="{59A9571D-A56C-4474-82EE-6C80EB6757B8}" presName="Name9" presStyleLbl="parChTrans1D2" presStyleIdx="5" presStyleCnt="7"/>
      <dgm:spPr/>
      <dgm:t>
        <a:bodyPr/>
        <a:lstStyle/>
        <a:p>
          <a:endParaRPr lang="ru-RU"/>
        </a:p>
      </dgm:t>
    </dgm:pt>
    <dgm:pt modelId="{561882DD-00CE-439D-8D74-87DBA0720AA2}" type="pres">
      <dgm:prSet presAssocID="{59A9571D-A56C-4474-82EE-6C80EB6757B8}" presName="connTx" presStyleLbl="parChTrans1D2" presStyleIdx="5" presStyleCnt="7"/>
      <dgm:spPr/>
      <dgm:t>
        <a:bodyPr/>
        <a:lstStyle/>
        <a:p>
          <a:endParaRPr lang="ru-RU"/>
        </a:p>
      </dgm:t>
    </dgm:pt>
    <dgm:pt modelId="{8227CEF6-DD2A-40DD-ADA9-1105E3E4BA16}" type="pres">
      <dgm:prSet presAssocID="{5F9A5A31-1026-49C1-84F1-43C8701737CF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FEA40-4D2A-4F74-9DEA-CB02DB11D4F6}" type="pres">
      <dgm:prSet presAssocID="{3FA94BA0-14A3-4761-80F2-3BBC971F4C94}" presName="Name9" presStyleLbl="parChTrans1D2" presStyleIdx="6" presStyleCnt="7"/>
      <dgm:spPr/>
      <dgm:t>
        <a:bodyPr/>
        <a:lstStyle/>
        <a:p>
          <a:endParaRPr lang="ru-RU"/>
        </a:p>
      </dgm:t>
    </dgm:pt>
    <dgm:pt modelId="{33BAD837-721A-4A37-88BC-4C372E41D98B}" type="pres">
      <dgm:prSet presAssocID="{3FA94BA0-14A3-4761-80F2-3BBC971F4C94}" presName="connTx" presStyleLbl="parChTrans1D2" presStyleIdx="6" presStyleCnt="7"/>
      <dgm:spPr/>
      <dgm:t>
        <a:bodyPr/>
        <a:lstStyle/>
        <a:p>
          <a:endParaRPr lang="ru-RU"/>
        </a:p>
      </dgm:t>
    </dgm:pt>
    <dgm:pt modelId="{8EDC2E31-DB7D-40C4-A12B-82407C0F13B5}" type="pres">
      <dgm:prSet presAssocID="{15BB017C-8990-4E24-89A6-5AD425DDA1A9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F918D4-D3E9-471C-A0EF-2E6137953CC0}" type="presOf" srcId="{6FD48330-26D3-462F-8F01-5A3B90C63DC6}" destId="{0DEDFFC3-C4C7-4348-8823-35BAF16DCAB5}" srcOrd="1" destOrd="0" presId="urn:microsoft.com/office/officeart/2005/8/layout/radial1"/>
    <dgm:cxn modelId="{89E88CB1-9E82-47D4-A9CF-6D403C165721}" srcId="{72AA0AB2-AE0D-4436-B476-CCD5CDD1C731}" destId="{BFE15B05-1D7E-4BDF-8427-79FEE6F6F4BB}" srcOrd="0" destOrd="0" parTransId="{A8FB9060-1227-4EB3-A4FA-A65532DE39AB}" sibTransId="{2B3C2292-F67B-4DC1-8D99-971EC6C419AD}"/>
    <dgm:cxn modelId="{C40685DD-3C41-4213-9F2A-6E517182334C}" type="presOf" srcId="{7DC5E72C-ADA2-40E2-9692-078C020B950F}" destId="{3F62DBC9-1BDE-4B63-8908-AE39C4CD6CBB}" srcOrd="0" destOrd="0" presId="urn:microsoft.com/office/officeart/2005/8/layout/radial1"/>
    <dgm:cxn modelId="{C229D349-5780-4A73-AC28-CD5D61475B8D}" type="presOf" srcId="{59A9571D-A56C-4474-82EE-6C80EB6757B8}" destId="{06F18B77-3771-4223-BAB6-6C3AD69F0A23}" srcOrd="0" destOrd="0" presId="urn:microsoft.com/office/officeart/2005/8/layout/radial1"/>
    <dgm:cxn modelId="{04617584-B9AD-43F6-B681-03B4E7C881D2}" type="presOf" srcId="{8104C378-874B-415E-8A41-1213D0EEFEC5}" destId="{9AB71E2E-C028-4270-B7A7-8C674BDAE87F}" srcOrd="0" destOrd="0" presId="urn:microsoft.com/office/officeart/2005/8/layout/radial1"/>
    <dgm:cxn modelId="{25211D87-654D-43E8-A259-072AC70B07EE}" type="presOf" srcId="{F260C5DF-E306-4E86-ABD8-3888E02520C6}" destId="{8F3D303F-C85B-446E-B8FE-6EE1A0EC786A}" srcOrd="1" destOrd="0" presId="urn:microsoft.com/office/officeart/2005/8/layout/radial1"/>
    <dgm:cxn modelId="{2665E8A2-7C78-43D6-A384-1873A76F64CE}" type="presOf" srcId="{5F9A5A31-1026-49C1-84F1-43C8701737CF}" destId="{8227CEF6-DD2A-40DD-ADA9-1105E3E4BA16}" srcOrd="0" destOrd="0" presId="urn:microsoft.com/office/officeart/2005/8/layout/radial1"/>
    <dgm:cxn modelId="{3C57FF00-5064-4422-A111-68675196A894}" srcId="{72AA0AB2-AE0D-4436-B476-CCD5CDD1C731}" destId="{CF4BC47C-78B9-476F-8CF0-97B5C09F8D63}" srcOrd="2" destOrd="0" parTransId="{F260C5DF-E306-4E86-ABD8-3888E02520C6}" sibTransId="{FB955354-0D05-4DC1-AA7A-A2E08398F6E0}"/>
    <dgm:cxn modelId="{E85C06E0-28AF-4D1E-99A8-0D32F368909F}" type="presOf" srcId="{F260C5DF-E306-4E86-ABD8-3888E02520C6}" destId="{4A176ED8-30B1-4BF0-A774-CCB3A482A295}" srcOrd="0" destOrd="0" presId="urn:microsoft.com/office/officeart/2005/8/layout/radial1"/>
    <dgm:cxn modelId="{B95E8E96-7A23-455D-9490-6CC3DA82BB11}" type="presOf" srcId="{116C36ED-494A-489D-8DB1-9FC8C85C930C}" destId="{D6EF57C7-C219-45C5-88BB-61C55C4D8DA0}" srcOrd="0" destOrd="0" presId="urn:microsoft.com/office/officeart/2005/8/layout/radial1"/>
    <dgm:cxn modelId="{A93D1FCB-5C45-4A5E-9B6A-61AB0C4D67DC}" type="presOf" srcId="{3FA94BA0-14A3-4761-80F2-3BBC971F4C94}" destId="{33BAD837-721A-4A37-88BC-4C372E41D98B}" srcOrd="1" destOrd="0" presId="urn:microsoft.com/office/officeart/2005/8/layout/radial1"/>
    <dgm:cxn modelId="{9B8B2FED-3090-4441-8B34-BE714A685B27}" type="presOf" srcId="{A8FB9060-1227-4EB3-A4FA-A65532DE39AB}" destId="{0E989F08-D950-4222-B2B1-261BA0BCF2BD}" srcOrd="1" destOrd="0" presId="urn:microsoft.com/office/officeart/2005/8/layout/radial1"/>
    <dgm:cxn modelId="{9A03CD0F-72EF-410D-BD00-F7086E346DCB}" srcId="{72AA0AB2-AE0D-4436-B476-CCD5CDD1C731}" destId="{CAF4535E-905B-412C-85C7-917CF799AD61}" srcOrd="3" destOrd="0" parTransId="{116C36ED-494A-489D-8DB1-9FC8C85C930C}" sibTransId="{767F3C43-4963-4FEF-ABC6-1090524273C9}"/>
    <dgm:cxn modelId="{44330952-9698-47DB-B443-84E2F26D115F}" type="presOf" srcId="{A8FB9060-1227-4EB3-A4FA-A65532DE39AB}" destId="{8DBB30F8-C00A-474B-BFAC-EFDFE68290F1}" srcOrd="0" destOrd="0" presId="urn:microsoft.com/office/officeart/2005/8/layout/radial1"/>
    <dgm:cxn modelId="{79C21A6C-ECCA-416B-9DAD-6A7DCDF7E5D7}" type="presOf" srcId="{0B3B8A87-FAB2-4B0E-AE03-38713B67C646}" destId="{AA502F28-3C58-432B-B417-CBC311FD99BE}" srcOrd="0" destOrd="0" presId="urn:microsoft.com/office/officeart/2005/8/layout/radial1"/>
    <dgm:cxn modelId="{9C8AEAA7-09BB-46CD-BDE4-AB3FDA102F15}" type="presOf" srcId="{CF4BC47C-78B9-476F-8CF0-97B5C09F8D63}" destId="{A2704AAD-2F11-41AE-BB46-3E1B4D85578D}" srcOrd="0" destOrd="0" presId="urn:microsoft.com/office/officeart/2005/8/layout/radial1"/>
    <dgm:cxn modelId="{0FA91821-9718-4622-9163-9F06653394AD}" type="presOf" srcId="{6FD48330-26D3-462F-8F01-5A3B90C63DC6}" destId="{3F12C588-8C57-4EE4-9260-A2C81D544C4A}" srcOrd="0" destOrd="0" presId="urn:microsoft.com/office/officeart/2005/8/layout/radial1"/>
    <dgm:cxn modelId="{C1EBAF41-B76F-4EB3-9FF7-AF42D62639A3}" srcId="{72AA0AB2-AE0D-4436-B476-CCD5CDD1C731}" destId="{0B3B8A87-FAB2-4B0E-AE03-38713B67C646}" srcOrd="4" destOrd="0" parTransId="{8104C378-874B-415E-8A41-1213D0EEFEC5}" sibTransId="{26AD1557-94E7-4C9E-BC73-2301FFEF80D9}"/>
    <dgm:cxn modelId="{077BCC4C-85DB-4375-9E31-D48CE923B3C3}" type="presOf" srcId="{BFE15B05-1D7E-4BDF-8427-79FEE6F6F4BB}" destId="{B1E6C734-F814-4AF9-AF28-4FDE616BA331}" srcOrd="0" destOrd="0" presId="urn:microsoft.com/office/officeart/2005/8/layout/radial1"/>
    <dgm:cxn modelId="{0379A5DB-C978-44A0-A03D-708803FA4C85}" type="presOf" srcId="{8104C378-874B-415E-8A41-1213D0EEFEC5}" destId="{E0FFFCC4-E441-42CB-8653-95AC2C40DDF0}" srcOrd="1" destOrd="0" presId="urn:microsoft.com/office/officeart/2005/8/layout/radial1"/>
    <dgm:cxn modelId="{FB07FD8F-87C8-495D-8EED-8E6E52A5FECE}" type="presOf" srcId="{116C36ED-494A-489D-8DB1-9FC8C85C930C}" destId="{65F72FF4-2793-4CB0-93FF-59B17A75015D}" srcOrd="1" destOrd="0" presId="urn:microsoft.com/office/officeart/2005/8/layout/radial1"/>
    <dgm:cxn modelId="{A889E615-9C9A-4DAD-B0CD-C72841877D7C}" type="presOf" srcId="{CAF4535E-905B-412C-85C7-917CF799AD61}" destId="{E3E409AB-AA13-4BD1-A04B-54AC235DDF51}" srcOrd="0" destOrd="0" presId="urn:microsoft.com/office/officeart/2005/8/layout/radial1"/>
    <dgm:cxn modelId="{EBF2A497-E875-4576-9013-16B35E4147FF}" type="presOf" srcId="{72AA0AB2-AE0D-4436-B476-CCD5CDD1C731}" destId="{F246A815-1EF2-464A-A96B-FA7E031B59F3}" srcOrd="0" destOrd="0" presId="urn:microsoft.com/office/officeart/2005/8/layout/radial1"/>
    <dgm:cxn modelId="{BBA0D3F1-1992-4E4D-96FA-E832A4549A9A}" type="presOf" srcId="{3FA94BA0-14A3-4761-80F2-3BBC971F4C94}" destId="{3B6FEA40-4D2A-4F74-9DEA-CB02DB11D4F6}" srcOrd="0" destOrd="0" presId="urn:microsoft.com/office/officeart/2005/8/layout/radial1"/>
    <dgm:cxn modelId="{72B3AF4B-C7FA-4618-A57D-01C2BBDD6754}" type="presOf" srcId="{59A9571D-A56C-4474-82EE-6C80EB6757B8}" destId="{561882DD-00CE-439D-8D74-87DBA0720AA2}" srcOrd="1" destOrd="0" presId="urn:microsoft.com/office/officeart/2005/8/layout/radial1"/>
    <dgm:cxn modelId="{A408A409-35BC-4A52-BAF2-EE12E93EB80E}" srcId="{72AA0AB2-AE0D-4436-B476-CCD5CDD1C731}" destId="{5F9A5A31-1026-49C1-84F1-43C8701737CF}" srcOrd="5" destOrd="0" parTransId="{59A9571D-A56C-4474-82EE-6C80EB6757B8}" sibTransId="{5C90C689-AD3D-4734-9E67-31A1B639EDCF}"/>
    <dgm:cxn modelId="{24FB4E73-5885-47CD-B4FE-1986D4A53471}" srcId="{830BD1D2-8EC3-4807-99E5-5590287599D9}" destId="{72AA0AB2-AE0D-4436-B476-CCD5CDD1C731}" srcOrd="0" destOrd="0" parTransId="{0E7C5256-7C95-4147-9082-D4B37C58C0AF}" sibTransId="{6CBB9341-F0A1-4F81-A8CC-FEB142D015BF}"/>
    <dgm:cxn modelId="{0DACC151-00C4-434E-8E8F-A74AEBBDA9CF}" srcId="{72AA0AB2-AE0D-4436-B476-CCD5CDD1C731}" destId="{15BB017C-8990-4E24-89A6-5AD425DDA1A9}" srcOrd="6" destOrd="0" parTransId="{3FA94BA0-14A3-4761-80F2-3BBC971F4C94}" sibTransId="{C198BB64-3AD2-46CF-8057-04BE2AB2D319}"/>
    <dgm:cxn modelId="{B354392C-83AB-462F-A253-21853CFDA02B}" type="presOf" srcId="{15BB017C-8990-4E24-89A6-5AD425DDA1A9}" destId="{8EDC2E31-DB7D-40C4-A12B-82407C0F13B5}" srcOrd="0" destOrd="0" presId="urn:microsoft.com/office/officeart/2005/8/layout/radial1"/>
    <dgm:cxn modelId="{8559E468-AA55-4D3A-AE7F-982EAAA92DAA}" srcId="{72AA0AB2-AE0D-4436-B476-CCD5CDD1C731}" destId="{7DC5E72C-ADA2-40E2-9692-078C020B950F}" srcOrd="1" destOrd="0" parTransId="{6FD48330-26D3-462F-8F01-5A3B90C63DC6}" sibTransId="{281C55BC-B88D-4900-A80A-5AD7C3974090}"/>
    <dgm:cxn modelId="{9071B2C4-FAE7-4E1B-906D-BA259CAC49AD}" type="presOf" srcId="{830BD1D2-8EC3-4807-99E5-5590287599D9}" destId="{286FFE17-86C8-46C8-9993-9440487D4E73}" srcOrd="0" destOrd="0" presId="urn:microsoft.com/office/officeart/2005/8/layout/radial1"/>
    <dgm:cxn modelId="{A346B45B-DC83-4B4D-BC1D-F1FF24625B6B}" type="presParOf" srcId="{286FFE17-86C8-46C8-9993-9440487D4E73}" destId="{F246A815-1EF2-464A-A96B-FA7E031B59F3}" srcOrd="0" destOrd="0" presId="urn:microsoft.com/office/officeart/2005/8/layout/radial1"/>
    <dgm:cxn modelId="{D20E1050-1CFC-4549-8315-CD8B3F5625C3}" type="presParOf" srcId="{286FFE17-86C8-46C8-9993-9440487D4E73}" destId="{8DBB30F8-C00A-474B-BFAC-EFDFE68290F1}" srcOrd="1" destOrd="0" presId="urn:microsoft.com/office/officeart/2005/8/layout/radial1"/>
    <dgm:cxn modelId="{02050AA9-18FE-44A9-B4A6-E84D2A288D67}" type="presParOf" srcId="{8DBB30F8-C00A-474B-BFAC-EFDFE68290F1}" destId="{0E989F08-D950-4222-B2B1-261BA0BCF2BD}" srcOrd="0" destOrd="0" presId="urn:microsoft.com/office/officeart/2005/8/layout/radial1"/>
    <dgm:cxn modelId="{70D85B9C-0497-4D74-BF1C-ABA11BEB8D82}" type="presParOf" srcId="{286FFE17-86C8-46C8-9993-9440487D4E73}" destId="{B1E6C734-F814-4AF9-AF28-4FDE616BA331}" srcOrd="2" destOrd="0" presId="urn:microsoft.com/office/officeart/2005/8/layout/radial1"/>
    <dgm:cxn modelId="{732222D5-B2F7-470B-98F6-6AB3431B97F4}" type="presParOf" srcId="{286FFE17-86C8-46C8-9993-9440487D4E73}" destId="{3F12C588-8C57-4EE4-9260-A2C81D544C4A}" srcOrd="3" destOrd="0" presId="urn:microsoft.com/office/officeart/2005/8/layout/radial1"/>
    <dgm:cxn modelId="{2ACBE158-DA61-4A67-BCB2-1BECF0527E7E}" type="presParOf" srcId="{3F12C588-8C57-4EE4-9260-A2C81D544C4A}" destId="{0DEDFFC3-C4C7-4348-8823-35BAF16DCAB5}" srcOrd="0" destOrd="0" presId="urn:microsoft.com/office/officeart/2005/8/layout/radial1"/>
    <dgm:cxn modelId="{9FB69F00-DC79-4487-936B-22B3E8B74D05}" type="presParOf" srcId="{286FFE17-86C8-46C8-9993-9440487D4E73}" destId="{3F62DBC9-1BDE-4B63-8908-AE39C4CD6CBB}" srcOrd="4" destOrd="0" presId="urn:microsoft.com/office/officeart/2005/8/layout/radial1"/>
    <dgm:cxn modelId="{83CCAEF8-DC1B-44B0-8294-A4F75F9BF5B9}" type="presParOf" srcId="{286FFE17-86C8-46C8-9993-9440487D4E73}" destId="{4A176ED8-30B1-4BF0-A774-CCB3A482A295}" srcOrd="5" destOrd="0" presId="urn:microsoft.com/office/officeart/2005/8/layout/radial1"/>
    <dgm:cxn modelId="{A31A19CF-84F1-468E-A75D-13C78EDF988F}" type="presParOf" srcId="{4A176ED8-30B1-4BF0-A774-CCB3A482A295}" destId="{8F3D303F-C85B-446E-B8FE-6EE1A0EC786A}" srcOrd="0" destOrd="0" presId="urn:microsoft.com/office/officeart/2005/8/layout/radial1"/>
    <dgm:cxn modelId="{21B3E861-0FA6-4F90-95D1-A59F17A1E47C}" type="presParOf" srcId="{286FFE17-86C8-46C8-9993-9440487D4E73}" destId="{A2704AAD-2F11-41AE-BB46-3E1B4D85578D}" srcOrd="6" destOrd="0" presId="urn:microsoft.com/office/officeart/2005/8/layout/radial1"/>
    <dgm:cxn modelId="{6A2C8557-4B90-412E-A037-45CD69326216}" type="presParOf" srcId="{286FFE17-86C8-46C8-9993-9440487D4E73}" destId="{D6EF57C7-C219-45C5-88BB-61C55C4D8DA0}" srcOrd="7" destOrd="0" presId="urn:microsoft.com/office/officeart/2005/8/layout/radial1"/>
    <dgm:cxn modelId="{44121C07-AED4-42AC-9C5D-2E2B93BBC94D}" type="presParOf" srcId="{D6EF57C7-C219-45C5-88BB-61C55C4D8DA0}" destId="{65F72FF4-2793-4CB0-93FF-59B17A75015D}" srcOrd="0" destOrd="0" presId="urn:microsoft.com/office/officeart/2005/8/layout/radial1"/>
    <dgm:cxn modelId="{FAFB40C8-71D8-4A11-BF39-0E3F2266FEB5}" type="presParOf" srcId="{286FFE17-86C8-46C8-9993-9440487D4E73}" destId="{E3E409AB-AA13-4BD1-A04B-54AC235DDF51}" srcOrd="8" destOrd="0" presId="urn:microsoft.com/office/officeart/2005/8/layout/radial1"/>
    <dgm:cxn modelId="{A49C8351-CAA2-4755-9FF2-48443B100713}" type="presParOf" srcId="{286FFE17-86C8-46C8-9993-9440487D4E73}" destId="{9AB71E2E-C028-4270-B7A7-8C674BDAE87F}" srcOrd="9" destOrd="0" presId="urn:microsoft.com/office/officeart/2005/8/layout/radial1"/>
    <dgm:cxn modelId="{5EF23B68-2DA8-444D-A054-6ED14F8DEA4F}" type="presParOf" srcId="{9AB71E2E-C028-4270-B7A7-8C674BDAE87F}" destId="{E0FFFCC4-E441-42CB-8653-95AC2C40DDF0}" srcOrd="0" destOrd="0" presId="urn:microsoft.com/office/officeart/2005/8/layout/radial1"/>
    <dgm:cxn modelId="{306968E2-117F-436E-9973-68304021626A}" type="presParOf" srcId="{286FFE17-86C8-46C8-9993-9440487D4E73}" destId="{AA502F28-3C58-432B-B417-CBC311FD99BE}" srcOrd="10" destOrd="0" presId="urn:microsoft.com/office/officeart/2005/8/layout/radial1"/>
    <dgm:cxn modelId="{28F62388-1139-41C0-A5EC-0BF6546E0350}" type="presParOf" srcId="{286FFE17-86C8-46C8-9993-9440487D4E73}" destId="{06F18B77-3771-4223-BAB6-6C3AD69F0A23}" srcOrd="11" destOrd="0" presId="urn:microsoft.com/office/officeart/2005/8/layout/radial1"/>
    <dgm:cxn modelId="{E9FC9C86-AF1F-4163-8775-69DF6CE6BDFC}" type="presParOf" srcId="{06F18B77-3771-4223-BAB6-6C3AD69F0A23}" destId="{561882DD-00CE-439D-8D74-87DBA0720AA2}" srcOrd="0" destOrd="0" presId="urn:microsoft.com/office/officeart/2005/8/layout/radial1"/>
    <dgm:cxn modelId="{CD22BDF8-7AFB-4C9E-B79B-8C147D312189}" type="presParOf" srcId="{286FFE17-86C8-46C8-9993-9440487D4E73}" destId="{8227CEF6-DD2A-40DD-ADA9-1105E3E4BA16}" srcOrd="12" destOrd="0" presId="urn:microsoft.com/office/officeart/2005/8/layout/radial1"/>
    <dgm:cxn modelId="{0FCBBB48-11C9-4C36-9D2E-04A62E8DE078}" type="presParOf" srcId="{286FFE17-86C8-46C8-9993-9440487D4E73}" destId="{3B6FEA40-4D2A-4F74-9DEA-CB02DB11D4F6}" srcOrd="13" destOrd="0" presId="urn:microsoft.com/office/officeart/2005/8/layout/radial1"/>
    <dgm:cxn modelId="{475FBA3B-DAB4-4BFD-890D-9444FE6DF1DA}" type="presParOf" srcId="{3B6FEA40-4D2A-4F74-9DEA-CB02DB11D4F6}" destId="{33BAD837-721A-4A37-88BC-4C372E41D98B}" srcOrd="0" destOrd="0" presId="urn:microsoft.com/office/officeart/2005/8/layout/radial1"/>
    <dgm:cxn modelId="{14312468-40F6-4B33-8292-E8F568CFD25D}" type="presParOf" srcId="{286FFE17-86C8-46C8-9993-9440487D4E73}" destId="{8EDC2E31-DB7D-40C4-A12B-82407C0F13B5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DBFFC-B777-4958-B4A4-B9AF3013F7DA}">
      <dsp:nvSpPr>
        <dsp:cNvPr id="0" name=""/>
        <dsp:cNvSpPr/>
      </dsp:nvSpPr>
      <dsp:spPr>
        <a:xfrm>
          <a:off x="3852120" y="2363998"/>
          <a:ext cx="1464691" cy="146469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Изделие</a:t>
          </a:r>
          <a:endParaRPr lang="ru-RU" sz="2000" b="1" kern="1200" dirty="0">
            <a:solidFill>
              <a:srgbClr val="FFFF00"/>
            </a:solidFill>
          </a:endParaRPr>
        </a:p>
      </dsp:txBody>
      <dsp:txXfrm>
        <a:off x="4066619" y="2578497"/>
        <a:ext cx="1035693" cy="1035693"/>
      </dsp:txXfrm>
    </dsp:sp>
    <dsp:sp modelId="{EA6A70D1-0B32-4201-BF76-E6E2EE76B049}">
      <dsp:nvSpPr>
        <dsp:cNvPr id="0" name=""/>
        <dsp:cNvSpPr/>
      </dsp:nvSpPr>
      <dsp:spPr>
        <a:xfrm rot="16200000">
          <a:off x="4390527" y="1732388"/>
          <a:ext cx="387878" cy="5533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4448709" y="1901236"/>
        <a:ext cx="271515" cy="331996"/>
      </dsp:txXfrm>
    </dsp:sp>
    <dsp:sp modelId="{4B5871CD-B5A7-40C9-97B6-BE1C0C79250B}">
      <dsp:nvSpPr>
        <dsp:cNvPr id="0" name=""/>
        <dsp:cNvSpPr/>
      </dsp:nvSpPr>
      <dsp:spPr>
        <a:xfrm>
          <a:off x="3449744" y="4716"/>
          <a:ext cx="2269442" cy="162743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Шить</a:t>
          </a:r>
          <a:endParaRPr lang="ru-RU" sz="2800" b="1" kern="1200" dirty="0"/>
        </a:p>
      </dsp:txBody>
      <dsp:txXfrm>
        <a:off x="3782096" y="243048"/>
        <a:ext cx="1604738" cy="1150771"/>
      </dsp:txXfrm>
    </dsp:sp>
    <dsp:sp modelId="{A13511ED-212A-42DF-AD08-DFFD8A5D3709}">
      <dsp:nvSpPr>
        <dsp:cNvPr id="0" name=""/>
        <dsp:cNvSpPr/>
      </dsp:nvSpPr>
      <dsp:spPr>
        <a:xfrm rot="20476395">
          <a:off x="5384200" y="2499491"/>
          <a:ext cx="289536" cy="5533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5386499" y="2624101"/>
        <a:ext cx="202675" cy="331996"/>
      </dsp:txXfrm>
    </dsp:sp>
    <dsp:sp modelId="{3099CDE5-C235-4B55-9DF3-BE548A09D555}">
      <dsp:nvSpPr>
        <dsp:cNvPr id="0" name=""/>
        <dsp:cNvSpPr/>
      </dsp:nvSpPr>
      <dsp:spPr>
        <a:xfrm rot="20103313">
          <a:off x="5686351" y="1552267"/>
          <a:ext cx="2232711" cy="1584178"/>
        </a:xfrm>
        <a:prstGeom prst="ellipse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381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Вязать</a:t>
          </a:r>
          <a:endParaRPr lang="ru-RU" sz="2800" b="1" kern="1200" dirty="0"/>
        </a:p>
      </dsp:txBody>
      <dsp:txXfrm>
        <a:off x="6013324" y="1784264"/>
        <a:ext cx="1578765" cy="1120184"/>
      </dsp:txXfrm>
    </dsp:sp>
    <dsp:sp modelId="{7D52D294-BF90-45FD-A645-21B8C45766AE}">
      <dsp:nvSpPr>
        <dsp:cNvPr id="0" name=""/>
        <dsp:cNvSpPr/>
      </dsp:nvSpPr>
      <dsp:spPr>
        <a:xfrm rot="7880328">
          <a:off x="3815616" y="3626220"/>
          <a:ext cx="371802" cy="5533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0800000">
        <a:off x="3908223" y="3695013"/>
        <a:ext cx="260261" cy="331996"/>
      </dsp:txXfrm>
    </dsp:sp>
    <dsp:sp modelId="{D3CCE1CB-463F-4592-8408-CCB6C6A381E9}">
      <dsp:nvSpPr>
        <dsp:cNvPr id="0" name=""/>
        <dsp:cNvSpPr/>
      </dsp:nvSpPr>
      <dsp:spPr>
        <a:xfrm rot="19139468">
          <a:off x="1960568" y="4037472"/>
          <a:ext cx="2160241" cy="1627435"/>
        </a:xfrm>
        <a:prstGeom prst="ellipse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381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Вышить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>
        <a:off x="2276928" y="4275804"/>
        <a:ext cx="1527521" cy="1150771"/>
      </dsp:txXfrm>
    </dsp:sp>
    <dsp:sp modelId="{862A122B-6D2D-44AF-B494-0CDDC991CBFA}">
      <dsp:nvSpPr>
        <dsp:cNvPr id="0" name=""/>
        <dsp:cNvSpPr/>
      </dsp:nvSpPr>
      <dsp:spPr>
        <a:xfrm rot="11891097">
          <a:off x="3501789" y="2510435"/>
          <a:ext cx="282540" cy="5533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0800000">
        <a:off x="3584434" y="2634327"/>
        <a:ext cx="197778" cy="331996"/>
      </dsp:txXfrm>
    </dsp:sp>
    <dsp:sp modelId="{A10379DE-17D5-4B26-98C7-20A4CD95A6AF}">
      <dsp:nvSpPr>
        <dsp:cNvPr id="0" name=""/>
        <dsp:cNvSpPr/>
      </dsp:nvSpPr>
      <dsp:spPr>
        <a:xfrm rot="895206">
          <a:off x="1204378" y="1547197"/>
          <a:ext cx="2282576" cy="1627435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381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Плести</a:t>
          </a:r>
          <a:endParaRPr lang="ru-RU" sz="2800" b="1" kern="1200" dirty="0"/>
        </a:p>
      </dsp:txBody>
      <dsp:txXfrm>
        <a:off x="1538654" y="1785529"/>
        <a:ext cx="1614024" cy="11507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6A815-1EF2-464A-A96B-FA7E031B59F3}">
      <dsp:nvSpPr>
        <dsp:cNvPr id="0" name=""/>
        <dsp:cNvSpPr/>
      </dsp:nvSpPr>
      <dsp:spPr>
        <a:xfrm>
          <a:off x="2020909" y="1405681"/>
          <a:ext cx="926732" cy="926732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rgbClr val="64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Изделие</a:t>
          </a:r>
          <a:endParaRPr kumimoji="0" lang="ru-RU" sz="11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sp:txBody>
      <dsp:txXfrm>
        <a:off x="2156626" y="1541398"/>
        <a:ext cx="655298" cy="655298"/>
      </dsp:txXfrm>
    </dsp:sp>
    <dsp:sp modelId="{8DBB30F8-C00A-474B-BFAC-EFDFE68290F1}">
      <dsp:nvSpPr>
        <dsp:cNvPr id="0" name=""/>
        <dsp:cNvSpPr/>
      </dsp:nvSpPr>
      <dsp:spPr>
        <a:xfrm rot="16200000">
          <a:off x="2252427" y="1157046"/>
          <a:ext cx="463697" cy="33573"/>
        </a:xfrm>
        <a:custGeom>
          <a:avLst/>
          <a:gdLst/>
          <a:ahLst/>
          <a:cxnLst/>
          <a:rect l="0" t="0" r="0" b="0"/>
          <a:pathLst>
            <a:path>
              <a:moveTo>
                <a:pt x="0" y="16786"/>
              </a:moveTo>
              <a:lnTo>
                <a:pt x="463697" y="167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472683" y="1162240"/>
        <a:ext cx="23184" cy="23184"/>
      </dsp:txXfrm>
    </dsp:sp>
    <dsp:sp modelId="{B1E6C734-F814-4AF9-AF28-4FDE616BA331}">
      <dsp:nvSpPr>
        <dsp:cNvPr id="0" name=""/>
        <dsp:cNvSpPr/>
      </dsp:nvSpPr>
      <dsp:spPr>
        <a:xfrm>
          <a:off x="2020909" y="15252"/>
          <a:ext cx="926732" cy="926732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rgbClr val="64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Пробле-ма</a:t>
          </a: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 потреб-</a:t>
          </a:r>
          <a:r>
            <a:rPr kumimoji="0" lang="ru-RU" sz="9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ности</a:t>
          </a:r>
          <a:endParaRPr kumimoji="0" lang="ru-RU" sz="9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sp:txBody>
      <dsp:txXfrm>
        <a:off x="2156626" y="150969"/>
        <a:ext cx="655298" cy="655298"/>
      </dsp:txXfrm>
    </dsp:sp>
    <dsp:sp modelId="{3F12C588-8C57-4EE4-9260-A2C81D544C4A}">
      <dsp:nvSpPr>
        <dsp:cNvPr id="0" name=""/>
        <dsp:cNvSpPr/>
      </dsp:nvSpPr>
      <dsp:spPr>
        <a:xfrm rot="19285714">
          <a:off x="2795968" y="1418801"/>
          <a:ext cx="463697" cy="33573"/>
        </a:xfrm>
        <a:custGeom>
          <a:avLst/>
          <a:gdLst/>
          <a:ahLst/>
          <a:cxnLst/>
          <a:rect l="0" t="0" r="0" b="0"/>
          <a:pathLst>
            <a:path>
              <a:moveTo>
                <a:pt x="0" y="16786"/>
              </a:moveTo>
              <a:lnTo>
                <a:pt x="463697" y="167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016224" y="1423996"/>
        <a:ext cx="23184" cy="23184"/>
      </dsp:txXfrm>
    </dsp:sp>
    <dsp:sp modelId="{3F62DBC9-1BDE-4B63-8908-AE39C4CD6CBB}">
      <dsp:nvSpPr>
        <dsp:cNvPr id="0" name=""/>
        <dsp:cNvSpPr/>
      </dsp:nvSpPr>
      <dsp:spPr>
        <a:xfrm>
          <a:off x="3107991" y="538763"/>
          <a:ext cx="926732" cy="926732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rgbClr val="64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Вид изделия</a:t>
          </a:r>
          <a:endParaRPr kumimoji="0" lang="ru-RU" sz="9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sp:txBody>
      <dsp:txXfrm>
        <a:off x="3243708" y="674480"/>
        <a:ext cx="655298" cy="655298"/>
      </dsp:txXfrm>
    </dsp:sp>
    <dsp:sp modelId="{4A176ED8-30B1-4BF0-A774-CCB3A482A295}">
      <dsp:nvSpPr>
        <dsp:cNvPr id="0" name=""/>
        <dsp:cNvSpPr/>
      </dsp:nvSpPr>
      <dsp:spPr>
        <a:xfrm rot="771429">
          <a:off x="2930211" y="2006960"/>
          <a:ext cx="463697" cy="33573"/>
        </a:xfrm>
        <a:custGeom>
          <a:avLst/>
          <a:gdLst/>
          <a:ahLst/>
          <a:cxnLst/>
          <a:rect l="0" t="0" r="0" b="0"/>
          <a:pathLst>
            <a:path>
              <a:moveTo>
                <a:pt x="0" y="16786"/>
              </a:moveTo>
              <a:lnTo>
                <a:pt x="463697" y="167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150467" y="2012155"/>
        <a:ext cx="23184" cy="23184"/>
      </dsp:txXfrm>
    </dsp:sp>
    <dsp:sp modelId="{A2704AAD-2F11-41AE-BB46-3E1B4D85578D}">
      <dsp:nvSpPr>
        <dsp:cNvPr id="0" name=""/>
        <dsp:cNvSpPr/>
      </dsp:nvSpPr>
      <dsp:spPr>
        <a:xfrm>
          <a:off x="3376478" y="1715081"/>
          <a:ext cx="926732" cy="926732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rgbClr val="64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Ткань</a:t>
          </a:r>
          <a:r>
            <a:rPr kumimoji="0" lang="ru-RU" sz="7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 </a:t>
          </a:r>
          <a:endParaRPr kumimoji="0" lang="ru-RU" sz="7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sp:txBody>
      <dsp:txXfrm>
        <a:off x="3512195" y="1850798"/>
        <a:ext cx="655298" cy="655298"/>
      </dsp:txXfrm>
    </dsp:sp>
    <dsp:sp modelId="{D6EF57C7-C219-45C5-88BB-61C55C4D8DA0}">
      <dsp:nvSpPr>
        <dsp:cNvPr id="0" name=""/>
        <dsp:cNvSpPr/>
      </dsp:nvSpPr>
      <dsp:spPr>
        <a:xfrm rot="3679296">
          <a:off x="2571791" y="2486254"/>
          <a:ext cx="518550" cy="33573"/>
        </a:xfrm>
        <a:custGeom>
          <a:avLst/>
          <a:gdLst/>
          <a:ahLst/>
          <a:cxnLst/>
          <a:rect l="0" t="0" r="0" b="0"/>
          <a:pathLst>
            <a:path>
              <a:moveTo>
                <a:pt x="0" y="16786"/>
              </a:moveTo>
              <a:lnTo>
                <a:pt x="518550" y="167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818102" y="2490077"/>
        <a:ext cx="25927" cy="25927"/>
      </dsp:txXfrm>
    </dsp:sp>
    <dsp:sp modelId="{E3E409AB-AA13-4BD1-A04B-54AC235DDF51}">
      <dsp:nvSpPr>
        <dsp:cNvPr id="0" name=""/>
        <dsp:cNvSpPr/>
      </dsp:nvSpPr>
      <dsp:spPr>
        <a:xfrm>
          <a:off x="2714490" y="2673667"/>
          <a:ext cx="926732" cy="926732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rgbClr val="64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Техноло-гия</a:t>
          </a: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 </a:t>
          </a:r>
          <a:r>
            <a:rPr kumimoji="0" lang="ru-RU" sz="9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изготов-ления</a:t>
          </a: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 </a:t>
          </a:r>
          <a:endParaRPr kumimoji="0" lang="ru-RU" sz="9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sp:txBody>
      <dsp:txXfrm>
        <a:off x="2850207" y="2809384"/>
        <a:ext cx="655298" cy="655298"/>
      </dsp:txXfrm>
    </dsp:sp>
    <dsp:sp modelId="{9AB71E2E-C028-4270-B7A7-8C674BDAE87F}">
      <dsp:nvSpPr>
        <dsp:cNvPr id="0" name=""/>
        <dsp:cNvSpPr/>
      </dsp:nvSpPr>
      <dsp:spPr>
        <a:xfrm rot="6942857">
          <a:off x="1950785" y="2478627"/>
          <a:ext cx="463697" cy="33573"/>
        </a:xfrm>
        <a:custGeom>
          <a:avLst/>
          <a:gdLst/>
          <a:ahLst/>
          <a:cxnLst/>
          <a:rect l="0" t="0" r="0" b="0"/>
          <a:pathLst>
            <a:path>
              <a:moveTo>
                <a:pt x="0" y="16786"/>
              </a:moveTo>
              <a:lnTo>
                <a:pt x="463697" y="167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171041" y="2483822"/>
        <a:ext cx="23184" cy="23184"/>
      </dsp:txXfrm>
    </dsp:sp>
    <dsp:sp modelId="{AA502F28-3C58-432B-B417-CBC311FD99BE}">
      <dsp:nvSpPr>
        <dsp:cNvPr id="0" name=""/>
        <dsp:cNvSpPr/>
      </dsp:nvSpPr>
      <dsp:spPr>
        <a:xfrm>
          <a:off x="1417625" y="2658415"/>
          <a:ext cx="926732" cy="926732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rgbClr val="64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Инстру</a:t>
          </a: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-менты, оборудование</a:t>
          </a:r>
          <a:endParaRPr kumimoji="0" lang="ru-RU" sz="9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sp:txBody>
      <dsp:txXfrm>
        <a:off x="1553342" y="2794132"/>
        <a:ext cx="655298" cy="655298"/>
      </dsp:txXfrm>
    </dsp:sp>
    <dsp:sp modelId="{06F18B77-3771-4223-BAB6-6C3AD69F0A23}">
      <dsp:nvSpPr>
        <dsp:cNvPr id="0" name=""/>
        <dsp:cNvSpPr/>
      </dsp:nvSpPr>
      <dsp:spPr>
        <a:xfrm rot="10028571">
          <a:off x="1574643" y="2006960"/>
          <a:ext cx="463697" cy="33573"/>
        </a:xfrm>
        <a:custGeom>
          <a:avLst/>
          <a:gdLst/>
          <a:ahLst/>
          <a:cxnLst/>
          <a:rect l="0" t="0" r="0" b="0"/>
          <a:pathLst>
            <a:path>
              <a:moveTo>
                <a:pt x="0" y="16786"/>
              </a:moveTo>
              <a:lnTo>
                <a:pt x="463697" y="167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1794899" y="2012155"/>
        <a:ext cx="23184" cy="23184"/>
      </dsp:txXfrm>
    </dsp:sp>
    <dsp:sp modelId="{8227CEF6-DD2A-40DD-ADA9-1105E3E4BA16}">
      <dsp:nvSpPr>
        <dsp:cNvPr id="0" name=""/>
        <dsp:cNvSpPr/>
      </dsp:nvSpPr>
      <dsp:spPr>
        <a:xfrm>
          <a:off x="665341" y="1715081"/>
          <a:ext cx="926732" cy="926732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rgbClr val="64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Безопас-ность</a:t>
          </a:r>
          <a:endParaRPr kumimoji="0" lang="ru-RU" sz="9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труда</a:t>
          </a:r>
          <a:endParaRPr kumimoji="0" lang="ru-RU" sz="9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sp:txBody>
      <dsp:txXfrm>
        <a:off x="801058" y="1850798"/>
        <a:ext cx="655298" cy="655298"/>
      </dsp:txXfrm>
    </dsp:sp>
    <dsp:sp modelId="{3B6FEA40-4D2A-4F74-9DEA-CB02DB11D4F6}">
      <dsp:nvSpPr>
        <dsp:cNvPr id="0" name=""/>
        <dsp:cNvSpPr/>
      </dsp:nvSpPr>
      <dsp:spPr>
        <a:xfrm rot="13114286">
          <a:off x="1708886" y="1418801"/>
          <a:ext cx="463697" cy="33573"/>
        </a:xfrm>
        <a:custGeom>
          <a:avLst/>
          <a:gdLst/>
          <a:ahLst/>
          <a:cxnLst/>
          <a:rect l="0" t="0" r="0" b="0"/>
          <a:pathLst>
            <a:path>
              <a:moveTo>
                <a:pt x="0" y="16786"/>
              </a:moveTo>
              <a:lnTo>
                <a:pt x="463697" y="167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1929142" y="1423996"/>
        <a:ext cx="23184" cy="23184"/>
      </dsp:txXfrm>
    </dsp:sp>
    <dsp:sp modelId="{8EDC2E31-DB7D-40C4-A12B-82407C0F13B5}">
      <dsp:nvSpPr>
        <dsp:cNvPr id="0" name=""/>
        <dsp:cNvSpPr/>
      </dsp:nvSpPr>
      <dsp:spPr>
        <a:xfrm>
          <a:off x="933828" y="538763"/>
          <a:ext cx="926732" cy="926732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rgbClr val="64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rPr>
            <a:t>Себестои-мость</a:t>
          </a:r>
          <a:endParaRPr kumimoji="0" lang="ru-RU" sz="9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sp:txBody>
      <dsp:txXfrm>
        <a:off x="1069545" y="674480"/>
        <a:ext cx="655298" cy="6552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8CCB2-3194-4F40-BD6B-9C36B72CEEBE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90BD2-E4E5-4D74-B0DA-C4F56DB15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384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BD2-E4E5-4D74-B0DA-C4F56DB152D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287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BD2-E4E5-4D74-B0DA-C4F56DB152D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956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magic-work.ru/" TargetMode="External"/><Relationship Id="rId3" Type="http://schemas.openxmlformats.org/officeDocument/2006/relationships/hyperlink" Target="http://rukodelie.kz/" TargetMode="External"/><Relationship Id="rId7" Type="http://schemas.openxmlformats.org/officeDocument/2006/relationships/hyperlink" Target="http://mariya-iskusnica.ru/" TargetMode="External"/><Relationship Id="rId2" Type="http://schemas.openxmlformats.org/officeDocument/2006/relationships/hyperlink" Target="http://www.rukodelie.e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astera-rukodeliya.ru/" TargetMode="External"/><Relationship Id="rId5" Type="http://schemas.openxmlformats.org/officeDocument/2006/relationships/hyperlink" Target="http://stranamasterov.ru/" TargetMode="External"/><Relationship Id="rId4" Type="http://schemas.openxmlformats.org/officeDocument/2006/relationships/hyperlink" Target="http://www.osinka.ru/" TargetMode="External"/><Relationship Id="rId9" Type="http://schemas.openxmlformats.org/officeDocument/2006/relationships/hyperlink" Target="http://www.vsehobby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63;&#1090;&#1086;%20&#1090;&#1072;&#1082;&#1086;&#1077;%20&#1052;&#1077;&#1090;&#1086;&#1076;%20&#1087;&#1088;&#1086;&#1077;&#1082;&#1090;&#1086;&#1074;.pp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0;&#1076;&#1099;%20&#1088;&#1091;&#1082;&#1086;&#1076;&#1077;&#1083;&#1080;&#1103;..ppt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https://encrypted-tbn0.gstatic.com/images?q=tbn:ANd9GcRIpaTUgM6ypqCYKlkJxguQfx7jAVm8QN5FWPb4Q1ewj6aS_GH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587" y="4673331"/>
            <a:ext cx="3214661" cy="2184669"/>
          </a:xfrm>
          <a:prstGeom prst="rect">
            <a:avLst/>
          </a:prstGeom>
          <a:noFill/>
          <a:ln w="63500"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l="100000" t="100000"/>
              </a:path>
              <a:tileRect r="-100000" b="-10000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2775" y="2217824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Интегрированный урок</a:t>
            </a:r>
            <a:br>
              <a:rPr lang="ru-RU" sz="3600" b="1" i="1" dirty="0" smtClean="0">
                <a:solidFill>
                  <a:srgbClr val="C00000"/>
                </a:solidFill>
              </a:rPr>
            </a:br>
            <a:r>
              <a:rPr lang="ru-RU" sz="3600" b="1" i="1" dirty="0" smtClean="0">
                <a:solidFill>
                  <a:srgbClr val="C00000"/>
                </a:solidFill>
              </a:rPr>
              <a:t>Технология + Информатика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44472" y="3429000"/>
            <a:ext cx="6400800" cy="17526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8 класс</a:t>
            </a:r>
          </a:p>
          <a:p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Учитель технологии - </a:t>
            </a:r>
            <a:r>
              <a:rPr lang="ru-RU" sz="2200" b="1" i="1" dirty="0" err="1" smtClean="0">
                <a:solidFill>
                  <a:schemeClr val="tx2">
                    <a:lumMod val="75000"/>
                  </a:schemeClr>
                </a:solidFill>
              </a:rPr>
              <a:t>Красова</a:t>
            </a: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 Р.А.</a:t>
            </a:r>
          </a:p>
          <a:p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Учитель ИВТ – Сычева В.М. </a:t>
            </a:r>
            <a:endParaRPr lang="ru-RU" sz="22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hQSERUUExQUFRUUFxgYFxgVFhUYFRQYGBUXFxQYGBUXHCceFx0jGxUXHy8gIygpLCwsFh4xNTAqNScrLCkBCQoKDgwOGg8PGikfHCQuLSktLC0qKSkpLCwpLC0pLiwsKikqLSwsLCwsLCksLCwpLCwsLCwtKSwsLCwsLCksLP/AABEIALcBEwMBIgACEQEDEQH/xAAcAAABBQEBAQAAAAAAAAAAAAAAAgQFBgcDCAH/xABNEAACAQIDBAUGCAoIBwEBAAABAgMAEQQSIQUGMUEHEyJRYTJxgZGhsSNykrKzwdHwFCQlM0JSYnOCogg0Q0RTdJPCFVRjw9Lh8RcW/8QAGgEBAAMBAQEAAAAAAAAAAAAAAAECAwQFBv/EACwRAAICAQQBAgUEAwEAAAAAAAABAhEDBBIhMUETM1FhcaHBBSKx8DKBkSP/2gAMAwEAAhEDEQA/ANuooooAooooAooooAooooAooooAooooAooooAooooAooooAooooAooooAooooAooqtb2b8x4Bog6M/W57FSNMuXw/a9lAWWisQ3t3+kxE2aB5oowoGXORrqSbKbagj1VT8Xtqc8ZZPlt9tAen6K8nPtaa5+Fk+W320/2DvDiUlUpiJgcyj849rEi4IJsfTQHqKivPW7XSjtOad0bE3C3t8FDyYDknjU5i+mXGYY2eOGYeZkY/xKSP5aA2miqhuD0kw7UDhI3iljAZlazLYmwKuOOveAat9AJNFBooBVFFFAFFFFAFFFFAFFFFAFFFfHawJ7hegGUm2Yl0LAecge80kbfg/xE+Uv21j3SLhusxga79mGJRlDdxc8AR/aVnu19nvm4tfuJI0PDTiKmiLPUv8AxyH/ABE+Uv20f8dg/wAWP5Qrx/IrA2OYEd5N65uD41UWewzt/D/40fyhSW3jww4zx/Krxya+u9+NBZ7BO9WEHHERfKFJO9+DH95h+WK8ehfNXzLQk9fnfbA/81B8taSd+8AP73B/qLXkEpXwipB67PSHs4f3zD/6i/bSD0kbN/53D/6i15GtSqA9f7K31wmJkEUOIhkcgkKjhmsOJsOQ76kRtNbG+liRbzc/AV56/o/xX2qT+rA59bRj7a1DGMGmYOSygqch8i+VdSv6Rv8ArXtytQE/Nt1pdIAGH65JEI8xGsv8PZ/aFZv0sQMpwpeRpGYy3J0QWEdgkY0Ua+JPMnSr/DiaofS09/wXzy+6KgKIx4/fkKZz08fifR7hTSapAyy8afbHi7a/GX3imqjU1K7Hj7afHX31IOG4cd8bKPB/nrTvfKGxrn0ex/lCYfsv89akt94Kr5BL/wBHkH8LxOunULcW4nrBY35W7Xr8K3esL/o9/wBbxP7lPpK3SgEmig0UAqiiigCiiigCiiigCiiigEySheJA5akD3032lNaGRhyRvdVf6RnH4KAbavztyRuFxx1rGsc5UGxIv3G1aRxuSOfLnWN8kd0jbzTjaGKiV+wrqoBVCVKRohyuRmXVeANVNcUXbNI7E3BtqFOtyOz5PnArQBuRNLd2jQ5wGzMV1zWNzfW+tNMX0dyqpbq1IAzdk8FsSW7rW8aSxtLsotVfcWQs2Ow46u5cm5ZzkGUjU5PE8FuCRck02kzOt44yEtoTxtmy5uN7XNr1w2xhFiZVGhK3bmOJA4+avmytqtCTlsubTMVLFAfKKi41I7/Zc1knZ0LlWgxW78iasQPT9z/9qKYWNuNWXaOOidgvWM4sDnK5e1zvyv42trY99QWIw2ViKs0SjpsnCs79lc1gbgcT3Ad5vSZ4rt2QfNp9QFTO7u8T4YFFCEOwJLAkrwBIA48Af4adYmIPd4znXNfVJCw08nPbQa6cKjih5KvJhyOIt564lalMUQTouUW4a3vz4+NLbd+XIsjKVifg+hHqGo/91C5JIpYr196njTmNcubzEe0Ck27J81RZBpX9HiL8bxL/AKsI9rE/7asm194IocRL1kirZyLX17OnD0VFf0esPpjX/ZRfY/8A5VDYzYMcmNnlcs5aaVragAGRiBpqa0gk3yS3SLE2/wDm0hXQcWce5ftqO3yxrSwYN2N2JmubW/SUcPRXyLDxrKCuUBVCqFI8rMSQbc7W491cd6T8Hhl7jLw861vkSUKS89lI23yQUg1P35Cmk1PZRqfR7hTSYVgaDeMa+mpzYkfbT46/XUPCuvpqf2JH20/eJ76gDPo612jP5pPpFqa32iuDUR0Zp+UZ/NJ9IlWTfOPsmo8g+9AA/HMT+5X6QVudYd0CD8dxP7gfSCtxoBJooNFAKooooAooooAooooAooooCmdJkwEUSkXzM1tToQo5c+NZHjpMosbXJ/SAHHxNb5tnd6LFZetBul8pBtbNa+huDwHEVS979348JEzqQyrFNIVkRG0ijzWuLcTYX8a6cOdYl1bOHUYJ5Zd8EBsLaLNsorK5eR3KgDtFVDDILDXKFQ+unGM3hmeIxphwitGIzmzMQMtrqbAD0g1Stn9KEKgK2FyAf4eUjU3OhAqbwvSFgX8pnT40Z963ryNZqtQ7UIPb/wBN8WBXcmVzC7pjGY2aOSRo1hiUllTO1y0agZbjnITx5U6m6LIRwx1v3mHZe7uc/rCpzcLCHFy7RkhcDNJGEY3AK3lIGaxt5KGrFi9kzxWzgMLmxFpBwPErcqNF421Jt4dmLiCtcl33wUSDoYmkIEWKga+ouk63sL8Slqht7OjvEbORHnaEiRsqhGJNwpJNiosPtFbPuLEBNIWAGReJbTtPYAcF4R++q50t4VcViMPD1qplDtre12YJcm1h+aPrq/fSHK5ZjMelPoMaVFgbAm5/+/fgK0LZ3Q0rgFsSVvyCKfewv6qqmK3LlErpGCVDWViG1HfotZzW188FVOLK7ObmpnZW2UTDsrqGYMclxcWcWcEFtRa/AaeexDl9xMRzX+Vz/trvguj6VuJP+m311mssY+S1or+0HiI+CQqLC973JJvzY3Ata9he1+dMiulX2bo3ylFMj9ZIVCIsYuxJI5tew5m2lSLdEfVqDKZADpoY+PdzPLuqJ5VFbn0TZNdAuHy4TFN3yqPYn2mqBvE7Ksd3JLu7N+iCCbgW5gcPXWo9GcSw7OxRS+USyWJtchL2J+TWT7SAZor62DC3tHDTjrb7a79LJXXxRWfKTLFuXh/gb27TFu4hTmbj3D7a57xSE9Tfvfu55e6pHYOEbqxlyqL9q+mmXW3cfPUbvEoEqqNQCed+S866dRCUYU+r/BTFJNkbKNT6PcKaSinso7R9HuFNZa4ToOeHXX1VY9hp20+OnvqBw441Z934+2h7nQ+o3NQwRXRkv5Sn80nz0q0b6R9k+moLo0wpG0pyeaufW6Wqy76r2TUPshOxn0ED8exP7kfSCturE+g3+vYn9wPpFrbKEiTRQaKAVRRRQBRRRQBSWlA4kDzkUqorGydptbWOnqFSiGyS65f1l9Yr6JB3j11UpserggnLYXN+4cfbULiMX2CVmjbjbMFHAXIv5vCrKNh2uGaTWe9L2Iy4XEeGFYf6s8UXuJqKi2tmHk5iRc6IiIBe4BOrWse/0cKrWPXrJTdi8cqlwDZkyh9LDiRcXty41aWOldkQbnLalzz9uTJTGa+qKu+J2JoSscbXPZACjKCO82Bsa6jAYYWzxIpAGa4sF7ySDa1+fjVvQfngo8iq48lZ2PvFicLf8HnkizasEawYjhccDVnwHTDtGPjIko/6kan2rY1HNsFAiyZQysbEgmyXLEaA3tly+3WuWD2bE9+zbXs3YjMDwtc661nGMnwi+SG1Nvx38i97E6bpJHCTwYcA8XEjxgaaXBJFNcRGMVOX6+JzYAEPGGa3eq2A51ScZsuFGKlwrD9E9YTwvxAy6+epvo+2GJsQLC4BIbUDLf31apRldo527XBsuBxarD+gWOe1ihIuzZNR3KV9VQmx0leQ9oAZjYFOAvprc8qtWD3UjUaEi4APkkG17cR405h2Lka4P8q1zyTct3ZLhYR7MDILgXtXKDY6g8KnI0AAFc8RKiC7ELfmazliT8G21EHi93FkZnJIbKojYaGKzXZlI4seV+Fudct53CYd3N7RI76m5uFNvPU1LKAt73v5vqrPelXbwTBSKDrKyR8eXlN823prgzyuSxF3Sic9zuxsGVuF+uN+HFH7/E1lO2ns0fPRvHgPG1avs7sbur3shPymVeXxqy/bkGsZPMN3963468NPTXs4U00UfCot26u1BJHljRmOgI0F+zrYAd4NQu2JS0wJFjc3HdotSe4ceVLkal73vxGXTT0/e1Re1mviDfjcnzXy6V6eqk5YU33x/DOXAv3OuhvIO0fR7hTSYU9byj6PcKaTivLO0RAbX89WfZmK6tC4QuVK9kaE3JHs+qqug1NWjZJ7B9HuNaYoqU0mY55bcbZIbjYN1xzMy2DxNaxvwZPtqQ32Xsmvu6kt8Qo7on+dHRvpwNaayChl2ow0OR5cKk+xj0ID8fxP7gfSrW11inQh/X8T+4H0q1tdcp2iTRQaKAVRRRQBRRRQBVV2riX6xwoAFzqSKtVcTgoyb5EueJyrc+m1Wi6IM7xUBYnNKnaFiLjjysLjhUVjNkMY7ooZu5VZieWht5jWurGBwAHmFqVVty+BZTmvP2RhmL2bjXt1eCYZbBW6h+zbmMwsb3J1qs7yRYjDr8M0iB7RaixBUZ3TKOQDjh316ZtXnfprxd2hH602Lf8AnijH0Zqjd9l1lceipHehk0jNgAAL68tfKHM6+61ddq72LJkyRgWUhw4BD3tpYHgCCReqxevoFW3uqMmk5bvJZtnb4GO3WRCWxuoLZQpsRcALwsx083dXHaG9jyFsqrGrFCFUkhcmunC1yLnvqL2dg87Ad552sPPetBXo9hSAzzsCEIuVGUG6B1BAHDtWPPQ2pcq74IbuTb7ZR9o7TaeVpXADNbRRYCwAAFye6pXdTeQYSYSFc1jfUnQ9+nnqBxpUyN1YshPZHcOXGl4XBF79476o02yGuD0LsnpewjqM5KH0fXarJgd6sNN5EyG/InKfU1r+ivLWGmMRIdA6niDcephw93hVx3Pjw8pYjrQqDtR3UEluGVwRe1idR3UpvhFJNxRv+J2wkVs5NiCbhHYC1uJUG3H01AYjHviXbq5MPJGCSEZMzqNApIYArc39lUTC7RxGGe8Mkbgkjq3uLKTwuLacOKtS8N0uRBjnjMTHyhYlPRbtL8n0VLTx/wCXf+mijyOS6NKnKgBVFgo5cNTc1ifS1tEmSKMHgrSHzubD2KfXWhYDfOHEqerZWYi3ZdTx01GjD1VkG+OK6/HS9wYRjzL2ffeuF4k8nqFY5N0qNexuHtsTDx6C6Jx0/tFb/bWc7z4UKIVFjfNmI86DTXxt6KvvSNII9mYdTe9orWJFzlkOtuWnurP8Hh42R2KyZ0NhdrpqutyRe4udPTXt4ElC/IzSakkSm7OK6uMS3LM7nQWbKFHDwsG91Ru0pw85YCwbW3nC1Jwk4bCxA9nM7s1+SsmtrX1IFr+fuqEcgyC3C2nqXSttW/8AzS/vRXTcts68z5x7hTTECnwGp849wpniRXmnaNxxqzbLHwfnI+uq0DVm2I3YHnHvrfB7kfqc2q9qX0Jnck/jPmjkH86V330OhptuVpiT8ST561030fQ1r+oe8zD9O9hDfoRP5QxH7j/upW2ViPQefyhiP8v/AN1K26uE9ASaKDRQCqKKKAKKKKAKKKKAKKKKACbV5v6QMJPijB1MRlVYiWKgMQzzyuVte40Knhzr0ey3FjzqlSdFUH6Esy918jAfyg+2gPOM27uKTysNiB54ZAPXlpi4K6MCvgQR769MDo1dfzeKYfwEe1XpMu6uMQf1pGHc7v7nBFAeao8RY99dPwo2twHMDgfOOdbrj8IiG08eCk88MEntEd6jZdn7PbjgoW8UR4/mOvurWOHJLqLMpZcce2jKdkYDrSRmy2A1tfU8BYkcgfVUxBuZideryP5myn1PYD11b5N3MLcGKBohzUTOwY8ic1yLdwPM0raGz1jbLGAl0SRCzMwV2UEk3vms+byr8KzzY8uGpS6NcE8Wa4x7IHY26BYWxEc3W5iAgZACoCm/Ak6k8Dyqx7P6Oijk9RHHlt2p2Iy3awN7sTbmbC3hXLasXW4fJLmlEmgBCgq6rq8RNudjl8e7SoXY+wMQcOkJ6rMc7fD9aWXPZbDKbLogNvE1nHJb4/BaWFpc/k77+y4rDKitIhSaMqersyjUMMrEXBKkD+E1nrvetFxfR9tKWJYgcO0am6qsiLYgEDV1B4E86hcR0VbTX+6s3xHif5rk05bbZVpJJIqSNY3HGnuzSWmjBuc0iefVxTzEbl46Py8HigP3MhHrAIo3f2c4xkCujreVNHVl4G/MeFVozo17pZf4CBB5V1sLDUqq/wDnVbwGHKRZSRmY63/SZiL+8+qrfv7lLgFVYqpy3AOUnINPQppiGiKreIXUhgQSBw1ut7Hj769zBgnLHGS6PO1OdQm1RVtppnwzkglvwjKRqSoyXtbl5LD+LwqHdLOAeORb+cohNafFgUZZXKKTnVtBa5ysOXnNZ3tVbYk+ZfmJUa1ftv5pfYvo8m5tABqfP9QpnihT0DU/fkKaYoV5Z6QwzVZ9ieSPOKrCirJsg9j0j663we5H6nNq/Zl9GTu6R/Gf4JPnJSN834113dFp1PeknvSmO+EnGtdf7zOf9Md6dHXoNP5QxH+X/wC6lbfWHdBh/KE/+XP0sdbjXCeiJNFBooBVFFFAFFFFAFFQO2d88PhyyZ0eUf2YdQQTwzsdE9Pqqmv0jbSLjqsJhXVjZQJ2zEm1hc2F9Ry50BpWLxaxrdiByF+ZrjHtEEcRVEx2+JlcXygKALKSVLW7ZUkAkX4HmAO+kptlLcxfuY/bV9tLky9RXwaEuLFfWxSjifsrL8RtzUqG+Lf7b8fveobaG23ALJNltw8oMD4+i58wqj4NY/u6NjxsmeJgh1Itxt5/Zeq5jcIyDQAt8ZfrNZ/BtTaSgdXKGvyJ1Hh2hY24calcFvNtMyIjBCGYLZgthcgXumvO/orfHPb0c+WCkxttFMrHrSEIOuYgaEXB184qMxG8MCaITK3cgNvlWt6r043l3ZxGLnMmHRI80jM7yalgdFULGW0A8Ryp7gdgw4cfjE+HU/wR2GmnbfM3nNbx1rl4oxlpK+bK/BtfEswISy34ZVGl/wBrWuW+W8UkBw8mTR+uTK2U2CS51HkkeTMo07qtuI32wEI7WJzeEYlfh4qtvbVA6R99cLjYYo4BLmikLZnUKuVkysB2ixN1TiORrknklPiXX1v7V+Tpx49nK/j82I//AL5cQFjmiJW9uyFuL2F9TbTwArdNldH+HiijUh+sRFVnWSQZiosTa9vYK8sYdyASOIt79K2Bek7Gx5QZlctwBjS/idF4VlSTs3ttUawN3VHkySDzlG960obHYcJAfjJ9jCs1TpZxgH5uKRjYKAj3ZjooAVtSSQK1bZ+IaSKN2UozorMpBBQlQSpB4EE29FSVG64SQcCh9LL9tcdoTNHE7yjsIpZu1m7Ki5OUjXQVLVE72/1HFfuJfo2qQUDeHFCeRWTVWQMD3g3K6Hho3spGFw+gBppsLaEEioDPEHCIuRzkYZUC6Z7A8ORq2YfZJHEaHgeR8x519HizY4YlGLPnM0pObckNcHD8G9+f/iazXbsWXGOvcF+YlbFhoQlrj9Ier7isp32I/wCJzZRYdiwHD81HXm6rJuVfM6dBXqy5/vAyA1P35CmeKFPUHlff9EUzxVcB7RHIPv6asGy3CqCSALjj6ag4x9/TU7sxVayuAVLKCD561xS2yTZjmhvg4/EsWzGtMg55JNOf9mfrqF3ul4192Fir4vU+TGyj9lQwsAOAFNN7ZNTVtTkWTJuRlo8Xo4lD4Ev0FH8oT/5c/Sx1uVYX0Dn8oT/5c/Sx1ulcx1iTRQaKAVRTfG49IULyMEUcz7gOJPgNaybffpkcF4cIOry6GRrZjewOUDRePHU+a1AaPvHvfhsEt5n7RByxrrI1u5eXnNhrWTb0dK8uLjyRNJhVY8UGZpAbjKXupXhwHG/E1TcVtt5iOtWOZluyuxYE3I0uCpJuDrxPPlScKuFkJGSeJdSGjfMQw0C2a/EHiD3egScItnB2CxzREsbqGDJx7RVjYjhpYnl41KbGxkWG6zrJfhSuRCvWPHGhDCXK6g3YjsgcgTre1QeJnyn4MMt9DnN2bQjXLawtobd543psIxew8L9q1uBuL/e1CGrVF0h2nBYWmhN+F5Cn0uWn8LlvJUP8Rg/zCaz0XGuvsIIvyvrwPqpDQDnludbspUnXUX4309lTZh6C8M0HFgjyly/GUj32pqmILyqGYKUHZZVX4S/G/LSw08Twqp4bGSobpLIgXQ5JnXmb6X1FOTtzEhSXd25gSRxSc+TSKWpdiOKUXcWXZdqG9m0J4G5yt5ieB/ZPoLV2k2o0cU8yk5oomK24h3IijIPIhpM38FUg70SWAePDve980ckYtpfyHX3V8xm3TLC0AjChnR2YSsx7CvkUB9bXkvxPkr3UTaLendNhJtGdwDMZ3DC4zvIwYXI0uSDqCNO6iKaEcVYegfXameGlAKsRKEuM4VhrrdzGeAPEjTTxqT23vI+KmaR5SilfgwylrZbBAXbW+uYsb3N9Nag2HEGJw/6x81vsptIRIblRl/RBAI8576bLjmYs5/Bna5BQrlFmUnMFUBRqRltwtwtS12iQpDQ3JIIKuRltmBUA6EHsm51FvGoA8xe7RjRGkgKLKLoxFsw0N1se5l9Yr6MMYmIZWDc8+bMByHa1A1qU2jgUgwcT4gYmOZ2ZUQhSuRSCXykBox2gLXNzrwpvgNs4MnPi2xMrk6rcrdQFyEyEMxPEWuLZeNASe5G3cHDjBJi36vqxeO6MymQ6BiVBtlF7eJ8K2jAb1YSYDqsTA9+QkS/yb3rLjtrYciqvUAXC3sWzqT5Ssc+ZivMgEd1PsR0TYGTtIXUEXBV1ZSDqCDl1HjepoGrq1+GvmqK3s/qOK/cS/MNZkeigxawYyeO3dmHzX+qo2dcaqtH/AMWujAqy4kTLcEWIPXJ3eNCCiYznXHAbwYjDG8E8sXgjkL6V8k+kVYW3NxL3KHDzAcTBKjEfw39lVbFYIqeRv6D7aBq+y87J6YMWthMsU47yvVv8pNP5aZ7U2uMVinmC5A4Xsk5rZUReNhfheqjApB1FvPU3gDqPv3Vbc2qMo4YRluS5JuMcfv8AoimeLp9D+l9/0RTPFChqR0f39dSmDexX4y/XUcg+/pp/hv0fjCpArdyb8dfwR/nLSN631o3f/rr/ABH+ctcN6X1qvkFk6BD+Pz/5c/Sx1u1YR0A/16f/AC5+ljrd6gCTRQaKAxTfndLbEsplf4dVvkGHY5YweSxGzA95AJPMmqam3sRC2SYFsvFJ0uR4doZhXp+ojeLdPDY5AuIjDEeS40kT4rjX0cPCgMXwc+zJwDJGkLeYqAfBksPXUpiNzsHigvVzBcgsoikSwF7+RrqTxPE1K4/oIXXqMUy9wlQN/MhHuqu47oax8fkdTL8STKfVIFHtoSfJ+imdSWixAuQB24yL2W3EE+7nUXL0d41GPwUUiknVWGYAnlmy8B3V9bZO1cJ/Z4uMDmmdl9aErXXC9JeOjNmkV7cpY1J9YAb20BANu9NEPhcLODe5ZVJF/DLoPXTX4IN5bIeYcH7Ca0bBdMLD87hY28UZkPqbNUovSTs6bSfDyL8ZI5V99/ZQGTLgAQcskTE8zbN6bnu8KU+x3stk0B4qxv6CdK1oYDYGJ5wIT3h4D7Mor7/+OYGXXDYiRf3UyuPaCfbQGOsjCW3bByjQgOSPGwOXx764gWzXKg6kZl7enP8A+VrOI6EcQjFoMYMxAB6yPVsosLsCfdURiei7acUhkWPD4g5VHljlxsrhQLnU0BnJTsDsgA24Mb2vfzA3A0rvKhutxIBx17R8Bb0CrHj90sYkuebZ0pXKLrEt1DX1N0DX/wDfhUNjSiyrmSaBLEspBzg3IAsxFhwN6AaQsvWEuRYLYZxxJ1uB5qnN193Ri8SEVSI1BeVkBJ6scQoHFm4Ad58DUeTE35qSRjp2SmpuQOIHjWmbA21hdkJ1EodsQwD4jqwp6tiLpEbsL5VPLmT30Bn29GLnklZ3gnhUWVI2RljSNbKiC40sPWbmol9ok5T1pcrlF3W5XKOz5XFQFtbhyrUd7OlhgY/wHtR5QzvlUkswPweVuFtL876X01l9zNsQbQhb8MjwfWB8ozCINION+rbUWva99SDwoQZnuzgfwnGxKywOGYs5CkIEF2lZlWwWy3tawBtU7jelLELITEirCDliWykZBdVufKDMumh0voKte/uAwuzsI5w8MUM2J+BBF17JsZedgMoA0/WFYzJH2rBUv3KdD3G58b0Bomz+mEx2D4VRCCLAFzIq2A0kLWc277Xp/humGF2PWRmJORBMltDYFbKdbeYXrKpBraz6cibkG3IXPIt6qW812W7EjvZbeg6dwoSbTsnfXCYqQJErxuwJtIE7RFiAGRjc2zHXuqqbgbr4fH4ieHEKSBGWUqxVkIkUXBHg3O4pr0c4ZWxecZSI4pHJFuOXIOHx6muhZvx+Txgb6SKgOu1+g6WO5wk4kX/DmAVvMGHZPqFU2XZUkEgWSMo12HeCVIDWIuND416Xqn4ro2jfF/hJxGIy9b1phJVoSxILDKRopsLihBk8cgF7nifqFMsU+l/qPh9o9dabiOhaJyScVOeNswUm3IEgi9u+1IToWCm64yUGxFytzY8RfPccB6h3CpsGUxMDzqQgHD4y++tDHQr34xjbheIm3mvLTiPoeA/vJ4g/mhxHD9OpsGZbuj8dfxV/nLTPetu1Wq7O6GhFM0v4UTmB06kC1yDx6zw7q647oWgma8mIm8yCMe8GoBTOgFvx6bxw5+lireKq26PRzhdnO0kHWl3XITI4bs3DcAABqo5VaagCTRQaKAVRRRQBRRRQBTbGbNilFpY45B+2it84U5ooCr47oy2dLe+GVCecTPH7FNvZVexvQfhm/NTzR/GCSD3KfbWk0UBjGN6EcUt+qnhk+NnjPuYe2oDFdHO0YTf8Hdrc4mR/UFOb2V6GooDzku8G0cJoZcVFblIZAPkyaVL4HpfxyeU0co/bjHvTLW6stxY6juPCojHbnYKb85hYSe8IFb5S2NCTPsF04t/a4ZT4xyEfysp99TeH6YMDILSJKnfmRXX+Un3V2xvQ7gH8gSxfEkJHqkDVA43oM/wsV6JI/wDcrfVQgsuH3j2O7Bw2FDg3DNEEYEcCCyAg1WtububBlkaVsRld2LM0czuSxNybMH51ES9DONXyXw7fxuPYUpCdD+PJ16geJlP1LQkj8XuZsu56najqP1ZIJGHC3FQvuppFuCWIWLaGBkTkGkMbDuOV1+up2Toaxw4Nhz5pHHvjqKxnRntGP+7lx/03jf2Br+ygJjpB3ex8kkQhhfFYeCFI1kDLI0jWBkcgMWuTYaj9EVn2N2dJF+ewk0Vu9GT2kCpGbZ2Kwxu0WIhI55JE/msKdYTfvGx+TiptOTPnHqe9AVaORc18zL3EXJtyvx8a74OQZyWa/wAawv4++rY+/wBK/wCfhwmI/e4aMn5SZSK5ttrAyfndnID34eeWL+U5loCa6PYgsG0J9OzDlHpV2PzVpx0Jr+Oy+EB+kjprBvVgYdn4jDYeLEK83+I0bgXAXylsbBQeXOpLoPh/GMQ3dEo+U9/9tAbDRRRQgKKKKAKKKKAKKKKAKKKKASaKDRQCqKKKAKKKKAKKKKAKKKKAKKKKAKKKKAKKKKAKKKKAKKKKAKY43YWHm/OwQyfHjRvaRRRQEFi+i7Z0n93CHvjeRPYGt7Kg8Z0IYZvzc88Z8ercfNB9tFFAQmL6D51/NYmJ/jo6e1S/uq29G25UuAExmaMvLkAEZZgAmbiSo1Ofu5V9ooC6UUUUAUUUUAUUUUAUUUUAUUUUAk0UUUB/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jpeg;base64,/9j/4AAQSkZJRgABAQAAAQABAAD/2wCEAAkGBhQSERUUExQUFRUUFxgYFxgVFhUYFRQYGBUXFxQYGBUXHCceFx0jGxUXHy8gIygpLCwsFh4xNTAqNScrLCkBCQoKDgwOGg8PGikfHCQuLSktLC0qKSkpLCwpLC0pLiwsKikqLSwsLCwsLCksLCwpLCwsLCwtKSwsLCwsLCksLP/AABEIALcBEwMBIgACEQEDEQH/xAAcAAABBQEBAQAAAAAAAAAAAAAAAgQFBgcDCAH/xABNEAACAQIDBAUGCAoIBwEBAAABAgMAEQQSIQUGMUEHEyJRYTJxgZGhsSNykrKzwdHwFCQlM0JSYnOCogg0Q0RTdJPCFVRjw9Lh8RcW/8QAGgEBAAMBAQEAAAAAAAAAAAAAAAECAwQFBv/EACwRAAICAQQBAgUEAwEAAAAAAAABAhEDBBIhMUETM1FhcaHBBSKx8DKBkSP/2gAMAwEAAhEDEQA/ANuooooAooooAooooAooooAooooAooooAooooAooooAooooAooooAooooAooooAooqtb2b8x4Bog6M/W57FSNMuXw/a9lAWWisQ3t3+kxE2aB5oowoGXORrqSbKbagj1VT8Xtqc8ZZPlt9tAen6K8nPtaa5+Fk+W320/2DvDiUlUpiJgcyj849rEi4IJsfTQHqKivPW7XSjtOad0bE3C3t8FDyYDknjU5i+mXGYY2eOGYeZkY/xKSP5aA2miqhuD0kw7UDhI3iljAZlazLYmwKuOOveAat9AJNFBooBVFFFAFFFFAFFFFAFFFFAFFFfHawJ7hegGUm2Yl0LAecge80kbfg/xE+Uv21j3SLhusxga79mGJRlDdxc8AR/aVnu19nvm4tfuJI0PDTiKmiLPUv8AxyH/ABE+Uv20f8dg/wAWP5Qrx/IrA2OYEd5N65uD41UWewzt/D/40fyhSW3jww4zx/Krxya+u9+NBZ7BO9WEHHERfKFJO9+DH95h+WK8ehfNXzLQk9fnfbA/81B8taSd+8AP73B/qLXkEpXwipB67PSHs4f3zD/6i/bSD0kbN/53D/6i15GtSqA9f7K31wmJkEUOIhkcgkKjhmsOJsOQ76kRtNbG+liRbzc/AV56/o/xX2qT+rA59bRj7a1DGMGmYOSygqch8i+VdSv6Rv8ArXtytQE/Nt1pdIAGH65JEI8xGsv8PZ/aFZv0sQMpwpeRpGYy3J0QWEdgkY0Ua+JPMnSr/DiaofS09/wXzy+6KgKIx4/fkKZz08fifR7hTSapAyy8afbHi7a/GX3imqjU1K7Hj7afHX31IOG4cd8bKPB/nrTvfKGxrn0ex/lCYfsv89akt94Kr5BL/wBHkH8LxOunULcW4nrBY35W7Xr8K3esL/o9/wBbxP7lPpK3SgEmig0UAqiiigCiiigCiiigCiiigEySheJA5akD3032lNaGRhyRvdVf6RnH4KAbavztyRuFxx1rGsc5UGxIv3G1aRxuSOfLnWN8kd0jbzTjaGKiV+wrqoBVCVKRohyuRmXVeANVNcUXbNI7E3BtqFOtyOz5PnArQBuRNLd2jQ5wGzMV1zWNzfW+tNMX0dyqpbq1IAzdk8FsSW7rW8aSxtLsotVfcWQs2Ow46u5cm5ZzkGUjU5PE8FuCRck02kzOt44yEtoTxtmy5uN7XNr1w2xhFiZVGhK3bmOJA4+avmytqtCTlsubTMVLFAfKKi41I7/Zc1knZ0LlWgxW78iasQPT9z/9qKYWNuNWXaOOidgvWM4sDnK5e1zvyv42trY99QWIw2ViKs0SjpsnCs79lc1gbgcT3Ad5vSZ4rt2QfNp9QFTO7u8T4YFFCEOwJLAkrwBIA48Af4adYmIPd4znXNfVJCw08nPbQa6cKjih5KvJhyOIt564lalMUQTouUW4a3vz4+NLbd+XIsjKVifg+hHqGo/91C5JIpYr196njTmNcubzEe0Ck27J81RZBpX9HiL8bxL/AKsI9rE/7asm194IocRL1kirZyLX17OnD0VFf0esPpjX/ZRfY/8A5VDYzYMcmNnlcs5aaVragAGRiBpqa0gk3yS3SLE2/wDm0hXQcWce5ftqO3yxrSwYN2N2JmubW/SUcPRXyLDxrKCuUBVCqFI8rMSQbc7W491cd6T8Hhl7jLw861vkSUKS89lI23yQUg1P35Cmk1PZRqfR7hTSYVgaDeMa+mpzYkfbT46/XUPCuvpqf2JH20/eJ76gDPo612jP5pPpFqa32iuDUR0Zp+UZ/NJ9IlWTfOPsmo8g+9AA/HMT+5X6QVudYd0CD8dxP7gfSCtxoBJooNFAKooooAooooAooooAooooCmdJkwEUSkXzM1tToQo5c+NZHjpMosbXJ/SAHHxNb5tnd6LFZetBul8pBtbNa+huDwHEVS979348JEzqQyrFNIVkRG0ijzWuLcTYX8a6cOdYl1bOHUYJ5Zd8EBsLaLNsorK5eR3KgDtFVDDILDXKFQ+unGM3hmeIxphwitGIzmzMQMtrqbAD0g1Stn9KEKgK2FyAf4eUjU3OhAqbwvSFgX8pnT40Z963ryNZqtQ7UIPb/wBN8WBXcmVzC7pjGY2aOSRo1hiUllTO1y0agZbjnITx5U6m6LIRwx1v3mHZe7uc/rCpzcLCHFy7RkhcDNJGEY3AK3lIGaxt5KGrFi9kzxWzgMLmxFpBwPErcqNF421Jt4dmLiCtcl33wUSDoYmkIEWKga+ouk63sL8Slqht7OjvEbORHnaEiRsqhGJNwpJNiosPtFbPuLEBNIWAGReJbTtPYAcF4R++q50t4VcViMPD1qplDtre12YJcm1h+aPrq/fSHK5ZjMelPoMaVFgbAm5/+/fgK0LZ3Q0rgFsSVvyCKfewv6qqmK3LlErpGCVDWViG1HfotZzW188FVOLK7ObmpnZW2UTDsrqGYMclxcWcWcEFtRa/AaeexDl9xMRzX+Vz/trvguj6VuJP+m311mssY+S1or+0HiI+CQqLC973JJvzY3Ata9he1+dMiulX2bo3ylFMj9ZIVCIsYuxJI5tew5m2lSLdEfVqDKZADpoY+PdzPLuqJ5VFbn0TZNdAuHy4TFN3yqPYn2mqBvE7Ksd3JLu7N+iCCbgW5gcPXWo9GcSw7OxRS+USyWJtchL2J+TWT7SAZor62DC3tHDTjrb7a79LJXXxRWfKTLFuXh/gb27TFu4hTmbj3D7a57xSE9Tfvfu55e6pHYOEbqxlyqL9q+mmXW3cfPUbvEoEqqNQCed+S866dRCUYU+r/BTFJNkbKNT6PcKaSinso7R9HuFNZa4ToOeHXX1VY9hp20+OnvqBw441Z934+2h7nQ+o3NQwRXRkv5Sn80nz0q0b6R9k+moLo0wpG0pyeaufW6Wqy76r2TUPshOxn0ED8exP7kfSCturE+g3+vYn9wPpFrbKEiTRQaKAVRRRQBRRRQBSWlA4kDzkUqorGydptbWOnqFSiGyS65f1l9Yr6JB3j11UpserggnLYXN+4cfbULiMX2CVmjbjbMFHAXIv5vCrKNh2uGaTWe9L2Iy4XEeGFYf6s8UXuJqKi2tmHk5iRc6IiIBe4BOrWse/0cKrWPXrJTdi8cqlwDZkyh9LDiRcXty41aWOldkQbnLalzz9uTJTGa+qKu+J2JoSscbXPZACjKCO82Bsa6jAYYWzxIpAGa4sF7ySDa1+fjVvQfngo8iq48lZ2PvFicLf8HnkizasEawYjhccDVnwHTDtGPjIko/6kan2rY1HNsFAiyZQysbEgmyXLEaA3tly+3WuWD2bE9+zbXs3YjMDwtc661nGMnwi+SG1Nvx38i97E6bpJHCTwYcA8XEjxgaaXBJFNcRGMVOX6+JzYAEPGGa3eq2A51ScZsuFGKlwrD9E9YTwvxAy6+epvo+2GJsQLC4BIbUDLf31apRldo527XBsuBxarD+gWOe1ihIuzZNR3KV9VQmx0leQ9oAZjYFOAvprc8qtWD3UjUaEi4APkkG17cR405h2Lka4P8q1zyTct3ZLhYR7MDILgXtXKDY6g8KnI0AAFc8RKiC7ELfmazliT8G21EHi93FkZnJIbKojYaGKzXZlI4seV+Fudct53CYd3N7RI76m5uFNvPU1LKAt73v5vqrPelXbwTBSKDrKyR8eXlN823prgzyuSxF3Sic9zuxsGVuF+uN+HFH7/E1lO2ns0fPRvHgPG1avs7sbur3shPymVeXxqy/bkGsZPMN3963468NPTXs4U00UfCot26u1BJHljRmOgI0F+zrYAd4NQu2JS0wJFjc3HdotSe4ceVLkal73vxGXTT0/e1Re1mviDfjcnzXy6V6eqk5YU33x/DOXAv3OuhvIO0fR7hTSYU9byj6PcKaTivLO0RAbX89WfZmK6tC4QuVK9kaE3JHs+qqug1NWjZJ7B9HuNaYoqU0mY55bcbZIbjYN1xzMy2DxNaxvwZPtqQ32Xsmvu6kt8Qo7on+dHRvpwNaayChl2ow0OR5cKk+xj0ID8fxP7gfSrW11inQh/X8T+4H0q1tdcp2iTRQaKAVRRRQBRRRQBVV2riX6xwoAFzqSKtVcTgoyb5EueJyrc+m1Wi6IM7xUBYnNKnaFiLjjysLjhUVjNkMY7ooZu5VZieWht5jWurGBwAHmFqVVty+BZTmvP2RhmL2bjXt1eCYZbBW6h+zbmMwsb3J1qs7yRYjDr8M0iB7RaixBUZ3TKOQDjh316ZtXnfprxd2hH602Lf8AnijH0Zqjd9l1lceipHehk0jNgAAL68tfKHM6+61ddq72LJkyRgWUhw4BD3tpYHgCCReqxevoFW3uqMmk5bvJZtnb4GO3WRCWxuoLZQpsRcALwsx083dXHaG9jyFsqrGrFCFUkhcmunC1yLnvqL2dg87Ad552sPPetBXo9hSAzzsCEIuVGUG6B1BAHDtWPPQ2pcq74IbuTb7ZR9o7TaeVpXADNbRRYCwAAFye6pXdTeQYSYSFc1jfUnQ9+nnqBxpUyN1YshPZHcOXGl4XBF79476o02yGuD0LsnpewjqM5KH0fXarJgd6sNN5EyG/InKfU1r+ivLWGmMRIdA6niDcephw93hVx3Pjw8pYjrQqDtR3UEluGVwRe1idR3UpvhFJNxRv+J2wkVs5NiCbhHYC1uJUG3H01AYjHviXbq5MPJGCSEZMzqNApIYArc39lUTC7RxGGe8Mkbgkjq3uLKTwuLacOKtS8N0uRBjnjMTHyhYlPRbtL8n0VLTx/wCXf+mijyOS6NKnKgBVFgo5cNTc1ifS1tEmSKMHgrSHzubD2KfXWhYDfOHEqerZWYi3ZdTx01GjD1VkG+OK6/HS9wYRjzL2ffeuF4k8nqFY5N0qNexuHtsTDx6C6Jx0/tFb/bWc7z4UKIVFjfNmI86DTXxt6KvvSNII9mYdTe9orWJFzlkOtuWnurP8Hh42R2KyZ0NhdrpqutyRe4udPTXt4ElC/IzSakkSm7OK6uMS3LM7nQWbKFHDwsG91Ru0pw85YCwbW3nC1Jwk4bCxA9nM7s1+SsmtrX1IFr+fuqEcgyC3C2nqXSttW/8AzS/vRXTcts68z5x7hTTECnwGp849wpniRXmnaNxxqzbLHwfnI+uq0DVm2I3YHnHvrfB7kfqc2q9qX0Jnck/jPmjkH86V330OhptuVpiT8ST561030fQ1r+oe8zD9O9hDfoRP5QxH7j/upW2ViPQefyhiP8v/AN1K26uE9ASaKDRQCqKKKAKKKKAKKKKAKKKKACbV5v6QMJPijB1MRlVYiWKgMQzzyuVte40Knhzr0ey3FjzqlSdFUH6Esy918jAfyg+2gPOM27uKTysNiB54ZAPXlpi4K6MCvgQR769MDo1dfzeKYfwEe1XpMu6uMQf1pGHc7v7nBFAeao8RY99dPwo2twHMDgfOOdbrj8IiG08eCk88MEntEd6jZdn7PbjgoW8UR4/mOvurWOHJLqLMpZcce2jKdkYDrSRmy2A1tfU8BYkcgfVUxBuZideryP5myn1PYD11b5N3MLcGKBohzUTOwY8ic1yLdwPM0raGz1jbLGAl0SRCzMwV2UEk3vms+byr8KzzY8uGpS6NcE8Wa4x7IHY26BYWxEc3W5iAgZACoCm/Ak6k8Dyqx7P6Oijk9RHHlt2p2Iy3awN7sTbmbC3hXLasXW4fJLmlEmgBCgq6rq8RNudjl8e7SoXY+wMQcOkJ6rMc7fD9aWXPZbDKbLogNvE1nHJb4/BaWFpc/k77+y4rDKitIhSaMqersyjUMMrEXBKkD+E1nrvetFxfR9tKWJYgcO0am6qsiLYgEDV1B4E86hcR0VbTX+6s3xHif5rk05bbZVpJJIqSNY3HGnuzSWmjBuc0iefVxTzEbl46Py8HigP3MhHrAIo3f2c4xkCujreVNHVl4G/MeFVozo17pZf4CBB5V1sLDUqq/wDnVbwGHKRZSRmY63/SZiL+8+qrfv7lLgFVYqpy3AOUnINPQppiGiKreIXUhgQSBw1ut7Hj769zBgnLHGS6PO1OdQm1RVtppnwzkglvwjKRqSoyXtbl5LD+LwqHdLOAeORb+cohNafFgUZZXKKTnVtBa5ysOXnNZ3tVbYk+ZfmJUa1ftv5pfYvo8m5tABqfP9QpnihT0DU/fkKaYoV5Z6QwzVZ9ieSPOKrCirJsg9j0j663we5H6nNq/Zl9GTu6R/Gf4JPnJSN834113dFp1PeknvSmO+EnGtdf7zOf9Md6dHXoNP5QxH+X/wC6lbfWHdBh/KE/+XP0sdbjXCeiJNFBooBVFFFAFFFFAFFQO2d88PhyyZ0eUf2YdQQTwzsdE9Pqqmv0jbSLjqsJhXVjZQJ2zEm1hc2F9Ry50BpWLxaxrdiByF+ZrjHtEEcRVEx2+JlcXygKALKSVLW7ZUkAkX4HmAO+kptlLcxfuY/bV9tLky9RXwaEuLFfWxSjifsrL8RtzUqG+Lf7b8fveobaG23ALJNltw8oMD4+i58wqj4NY/u6NjxsmeJgh1Itxt5/Zeq5jcIyDQAt8ZfrNZ/BtTaSgdXKGvyJ1Hh2hY24calcFvNtMyIjBCGYLZgthcgXumvO/orfHPb0c+WCkxttFMrHrSEIOuYgaEXB184qMxG8MCaITK3cgNvlWt6r043l3ZxGLnMmHRI80jM7yalgdFULGW0A8Ryp7gdgw4cfjE+HU/wR2GmnbfM3nNbx1rl4oxlpK+bK/BtfEswISy34ZVGl/wBrWuW+W8UkBw8mTR+uTK2U2CS51HkkeTMo07qtuI32wEI7WJzeEYlfh4qtvbVA6R99cLjYYo4BLmikLZnUKuVkysB2ixN1TiORrknklPiXX1v7V+Tpx49nK/j82I//AL5cQFjmiJW9uyFuL2F9TbTwArdNldH+HiijUh+sRFVnWSQZiosTa9vYK8sYdyASOIt79K2Bek7Gx5QZlctwBjS/idF4VlSTs3ttUawN3VHkySDzlG960obHYcJAfjJ9jCs1TpZxgH5uKRjYKAj3ZjooAVtSSQK1bZ+IaSKN2UozorMpBBQlQSpB4EE29FSVG64SQcCh9LL9tcdoTNHE7yjsIpZu1m7Ki5OUjXQVLVE72/1HFfuJfo2qQUDeHFCeRWTVWQMD3g3K6Hho3spGFw+gBppsLaEEioDPEHCIuRzkYZUC6Z7A8ORq2YfZJHEaHgeR8x519HizY4YlGLPnM0pObckNcHD8G9+f/iazXbsWXGOvcF+YlbFhoQlrj9Ier7isp32I/wCJzZRYdiwHD81HXm6rJuVfM6dBXqy5/vAyA1P35CmeKFPUHlff9EUzxVcB7RHIPv6asGy3CqCSALjj6ag4x9/TU7sxVayuAVLKCD561xS2yTZjmhvg4/EsWzGtMg55JNOf9mfrqF3ul4192Fir4vU+TGyj9lQwsAOAFNN7ZNTVtTkWTJuRlo8Xo4lD4Ev0FH8oT/5c/Sx1uVYX0Dn8oT/5c/Sx1ulcx1iTRQaKAVRTfG49IULyMEUcz7gOJPgNaybffpkcF4cIOry6GRrZjewOUDRePHU+a1AaPvHvfhsEt5n7RByxrrI1u5eXnNhrWTb0dK8uLjyRNJhVY8UGZpAbjKXupXhwHG/E1TcVtt5iOtWOZluyuxYE3I0uCpJuDrxPPlScKuFkJGSeJdSGjfMQw0C2a/EHiD3egScItnB2CxzREsbqGDJx7RVjYjhpYnl41KbGxkWG6zrJfhSuRCvWPHGhDCXK6g3YjsgcgTre1QeJnyn4MMt9DnN2bQjXLawtobd543psIxew8L9q1uBuL/e1CGrVF0h2nBYWmhN+F5Cn0uWn8LlvJUP8Rg/zCaz0XGuvsIIvyvrwPqpDQDnludbspUnXUX4309lTZh6C8M0HFgjyly/GUj32pqmILyqGYKUHZZVX4S/G/LSw08Twqp4bGSobpLIgXQ5JnXmb6X1FOTtzEhSXd25gSRxSc+TSKWpdiOKUXcWXZdqG9m0J4G5yt5ieB/ZPoLV2k2o0cU8yk5oomK24h3IijIPIhpM38FUg70SWAePDve980ckYtpfyHX3V8xm3TLC0AjChnR2YSsx7CvkUB9bXkvxPkr3UTaLendNhJtGdwDMZ3DC4zvIwYXI0uSDqCNO6iKaEcVYegfXameGlAKsRKEuM4VhrrdzGeAPEjTTxqT23vI+KmaR5SilfgwylrZbBAXbW+uYsb3N9Nag2HEGJw/6x81vsptIRIblRl/RBAI8576bLjmYs5/Bna5BQrlFmUnMFUBRqRltwtwtS12iQpDQ3JIIKuRltmBUA6EHsm51FvGoA8xe7RjRGkgKLKLoxFsw0N1se5l9Yr6MMYmIZWDc8+bMByHa1A1qU2jgUgwcT4gYmOZ2ZUQhSuRSCXykBox2gLXNzrwpvgNs4MnPi2xMrk6rcrdQFyEyEMxPEWuLZeNASe5G3cHDjBJi36vqxeO6MymQ6BiVBtlF7eJ8K2jAb1YSYDqsTA9+QkS/yb3rLjtrYciqvUAXC3sWzqT5Ssc+ZivMgEd1PsR0TYGTtIXUEXBV1ZSDqCDl1HjepoGrq1+GvmqK3s/qOK/cS/MNZkeigxawYyeO3dmHzX+qo2dcaqtH/AMWujAqy4kTLcEWIPXJ3eNCCiYznXHAbwYjDG8E8sXgjkL6V8k+kVYW3NxL3KHDzAcTBKjEfw39lVbFYIqeRv6D7aBq+y87J6YMWthMsU47yvVv8pNP5aZ7U2uMVinmC5A4Xsk5rZUReNhfheqjApB1FvPU3gDqPv3Vbc2qMo4YRluS5JuMcfv8AoimeLp9D+l9/0RTPFChqR0f39dSmDexX4y/XUcg+/pp/hv0fjCpArdyb8dfwR/nLSN631o3f/rr/ABH+ctcN6X1qvkFk6BD+Pz/5c/Sx1u1YR0A/16f/AC5+ljrd6gCTRQaKAxTfndLbEsplf4dVvkGHY5YweSxGzA95AJPMmqam3sRC2SYFsvFJ0uR4doZhXp+ojeLdPDY5AuIjDEeS40kT4rjX0cPCgMXwc+zJwDJGkLeYqAfBksPXUpiNzsHigvVzBcgsoikSwF7+RrqTxPE1K4/oIXXqMUy9wlQN/MhHuqu47oax8fkdTL8STKfVIFHtoSfJ+imdSWixAuQB24yL2W3EE+7nUXL0d41GPwUUiknVWGYAnlmy8B3V9bZO1cJ/Z4uMDmmdl9aErXXC9JeOjNmkV7cpY1J9YAb20BANu9NEPhcLODe5ZVJF/DLoPXTX4IN5bIeYcH7Ca0bBdMLD87hY28UZkPqbNUovSTs6bSfDyL8ZI5V99/ZQGTLgAQcskTE8zbN6bnu8KU+x3stk0B4qxv6CdK1oYDYGJ5wIT3h4D7Mor7/+OYGXXDYiRf3UyuPaCfbQGOsjCW3bByjQgOSPGwOXx764gWzXKg6kZl7enP8A+VrOI6EcQjFoMYMxAB6yPVsosLsCfdURiei7acUhkWPD4g5VHljlxsrhQLnU0BnJTsDsgA24Mb2vfzA3A0rvKhutxIBx17R8Bb0CrHj90sYkuebZ0pXKLrEt1DX1N0DX/wDfhUNjSiyrmSaBLEspBzg3IAsxFhwN6AaQsvWEuRYLYZxxJ1uB5qnN193Ri8SEVSI1BeVkBJ6scQoHFm4Ad58DUeTE35qSRjp2SmpuQOIHjWmbA21hdkJ1EodsQwD4jqwp6tiLpEbsL5VPLmT30Bn29GLnklZ3gnhUWVI2RljSNbKiC40sPWbmol9ok5T1pcrlF3W5XKOz5XFQFtbhyrUd7OlhgY/wHtR5QzvlUkswPweVuFtL876X01l9zNsQbQhb8MjwfWB8ozCINION+rbUWva99SDwoQZnuzgfwnGxKywOGYs5CkIEF2lZlWwWy3tawBtU7jelLELITEirCDliWykZBdVufKDMumh0voKte/uAwuzsI5w8MUM2J+BBF17JsZedgMoA0/WFYzJH2rBUv3KdD3G58b0Bomz+mEx2D4VRCCLAFzIq2A0kLWc277Xp/humGF2PWRmJORBMltDYFbKdbeYXrKpBraz6cibkG3IXPIt6qW812W7EjvZbeg6dwoSbTsnfXCYqQJErxuwJtIE7RFiAGRjc2zHXuqqbgbr4fH4ieHEKSBGWUqxVkIkUXBHg3O4pr0c4ZWxecZSI4pHJFuOXIOHx6muhZvx+Txgb6SKgOu1+g6WO5wk4kX/DmAVvMGHZPqFU2XZUkEgWSMo12HeCVIDWIuND416Xqn4ro2jfF/hJxGIy9b1phJVoSxILDKRopsLihBk8cgF7nifqFMsU+l/qPh9o9dabiOhaJyScVOeNswUm3IEgi9u+1IToWCm64yUGxFytzY8RfPccB6h3CpsGUxMDzqQgHD4y++tDHQr34xjbheIm3mvLTiPoeA/vJ4g/mhxHD9OpsGZbuj8dfxV/nLTPetu1Wq7O6GhFM0v4UTmB06kC1yDx6zw7q647oWgma8mIm8yCMe8GoBTOgFvx6bxw5+lireKq26PRzhdnO0kHWl3XITI4bs3DcAABqo5VaagCTRQaKAVRRRQBRRRQBTbGbNilFpY45B+2it84U5ooCr47oy2dLe+GVCecTPH7FNvZVexvQfhm/NTzR/GCSD3KfbWk0UBjGN6EcUt+qnhk+NnjPuYe2oDFdHO0YTf8Hdrc4mR/UFOb2V6GooDzku8G0cJoZcVFblIZAPkyaVL4HpfxyeU0co/bjHvTLW6stxY6juPCojHbnYKb85hYSe8IFb5S2NCTPsF04t/a4ZT4xyEfysp99TeH6YMDILSJKnfmRXX+Un3V2xvQ7gH8gSxfEkJHqkDVA43oM/wsV6JI/wDcrfVQgsuH3j2O7Bw2FDg3DNEEYEcCCyAg1WtububBlkaVsRld2LM0czuSxNybMH51ES9DONXyXw7fxuPYUpCdD+PJ16geJlP1LQkj8XuZsu56najqP1ZIJGHC3FQvuppFuCWIWLaGBkTkGkMbDuOV1+up2Toaxw4Nhz5pHHvjqKxnRntGP+7lx/03jf2Br+ygJjpB3ex8kkQhhfFYeCFI1kDLI0jWBkcgMWuTYaj9EVn2N2dJF+ewk0Vu9GT2kCpGbZ2Kwxu0WIhI55JE/msKdYTfvGx+TiptOTPnHqe9AVaORc18zL3EXJtyvx8a74OQZyWa/wAawv4++rY+/wBK/wCfhwmI/e4aMn5SZSK5ttrAyfndnID34eeWL+U5loCa6PYgsG0J9OzDlHpV2PzVpx0Jr+Oy+EB+kjprBvVgYdn4jDYeLEK83+I0bgXAXylsbBQeXOpLoPh/GMQ3dEo+U9/9tAbDRRRQgKKKKAKKKKAKKKKAKKKKASaKDRQCqKKKAKKKKAKKKKAKKKKAKKKKAKKKKAKKKKAKKKKAKKKKAKY43YWHm/OwQyfHjRvaRRRQEFi+i7Z0n93CHvjeRPYGt7Kg8Z0IYZvzc88Z8ercfNB9tFFAQmL6D51/NYmJ/jo6e1S/uq29G25UuAExmaMvLkAEZZgAmbiSo1Ofu5V9ooC6UUUUAUUUUAUUUUAUUUUAUUUUAk0UUUB/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data:image/jpeg;base64,/9j/4AAQSkZJRgABAQAAAQABAAD/2wCEAAkGBhQSEBQUEhQUFBQUFBYUFBUXFBQVFxQVFBcVFBYUFRYXHCYeFxkjGhUYHy8gIycpLCwsFx4xNTAqNSYrLCkBCQoKDgwOGg8PGiwdHBwpLCkqLCwpKSwsLCwsLCkpKSkpLCwsLCksNSksKSkpKSkpKSwsKSktLCwpKSwpLywpLf/AABEIAMEBBgMBIgACEQEDEQH/xAAcAAABBQEBAQAAAAAAAAAAAAAAAwQFBgcCAQj/xABTEAACAAMEBAgHDAYHCAMAAAABAgADEQQSITEFBkFRBxMiYXGBkbEyQlJyocHRFCMkM0NTYnOCkqKyk6OzwtLwFjRkdIPT4RUXRFRjw+LxJZSk/8QAGQEBAQEBAQEAAAAAAAAAAAAAAAECAwQF/8QAKBEBAAICAQQABQUBAAAAAAAAAAERAgMxBBIhURQiMkFhE1JxgcEV/9oADAMBAAIRAxEAPwDcYIIIAggggCCGVp0vLl1vHLPYBtzOEMl1plNM4tKs90tTGgUGhJNKZ4RalLhNQRGHSjbFHpMN5umiM3RetR3mL2yWm4IrM3WNNs4dRr+UQ2fWWX5bt0Kx76ReyU7oW4uBmYTNqQeMvaIp7awLslzW6lHrhNtOv4sk9bgeqNRqlmdmMfdcDpBPK9BPqhNtKp9I9XtintpeeckljpLHuMJm22g+NLHQte+NRpy9Mzux9re2mhsU9oEJPpw7FH3v9Iqd+cc5x6kUd0ecS5zmzD9oiNxolid8LO+nJmwL2E+uEH01N3gfZ9sV73INrOelzHVnkhZopXFHriTWjSqd57Ys6e2LlI3d01D3TWu0+zFW5MwGbJllGAA9946pBUVBFxezni16s6xpbZPGSwy0a46t4rUVqA5MKMMe7KMz12fBB/aJJ+6toPri28Ey0sczntDeiXKEefKId8ZldoI8rDa0aVky/Dmy0850XvMYbOoIg52vFgXO2Wf9Kh7jDJ+E7Rw/4lT0JOb8qGAtMEVE8K+jR/xB/QWn/Ljj/e7oz/mG/wDr2n/LgLjBFO/3u6L/AOa/U2j/AC4Ws/CnoxyALZLBPlB0HWXUAdcBa4ITkz1dQykMrCoYEEEHaCMCIUgCCCCAIIIIAggggCCCCAqWnJ7BjdIBM0LUgGgNamh6IjhZ2+cYVzuhUr03RjD7S5q6884nsEwxxdj2asYmPLy7JmJ8GTWAHwi7dLEx4LAg8UemHhEeFY7xEOMzJsLOoyUdgj25CxEeXY0xJO7BchS7HV2LaURpBdhQiCkCnF2PaR3SPaQKJ3YJS++DzG9LJ7IUux5KHvh8welj7I57fpdNcfMqeu4xlfXn8FnmN+9Fy4LR8AP10zuUeqKVrq1XlD/qzz2WVP4ovXBmlNHDnmTT+Mj1R4cnsx5ZPJ0/xiI1ptFXdQzcZPu54+CWAG/KPVt9kGTyOq4x9AJivaPNHwwJssrEZ43BnsidmIBtPQXbuJhDQfTEnxZn3UmH8qw0maTU/OH/AAZ/rSFnVRtHW3+sckr9D0QRHzLWD4s0/wCFMHeIYzSxylzOtad5ET94cwhF2T6PTQRBXGssw/Jt2p/FCF0hiCCDQgg5ghgCMOiLJaHUrQZ3kwA3OpPoBiCtfxz9LftICY0VpmfZ/iJ0yVjkrkL1rkesRctFcMNsl0E1Zc8bSRxbfeTD8MUgSs+kx0JcYpq2zaK4YbJMoJyzJB3kcYn3kx/DFu0bpyRaBWTOlzPNYEjpGY64+bhLj1QQajAjIjAjoOyIr6egjIODfWi0taGlTJzzJYkswVzfoQ8oAhm5WTHCtMYIWNfgggigggjlzQHogKdbWrMlc5duxf8AyjsiEp2M+WN0tz2lB6oXpHt18PJs5cUjykd0gpHVzJ0jm7CtILsW0JBY6ux3djoLC0o3KR6FhcpHlyFlErse3YUux6EhZRK7HKDlnzV75kL0jhRym6F/e9sc9k/K6a+VH1yYcZJ860n9VZUHeY0Lg7H/AMZK6Z37aZGc62fHp9XPYfpbOn7pjStQlpoyR5rntmOfXHjyerFgGjCONF4ihskrMgVwTDHOHjzKXqGQpryautKUzIwoeYQvqvKDFqgGlnsuYBpVGrnFh4ldwHUIqqtZZxBJmPIrkCrKMNoNW5hHfulCcHT76n1xPukcY7z2wRA8eu11+8P5/nbDe0OfEcAUw5RFDvpcNfRFiIO8wldgIJJhvEkkqa4e+Nnl4gyiInms5udj+1i4ssVKavwk/WEfrogmuJz6T3x6JMO+Lz6T3mPRLiUpqJMcmVD7ioTmS4UJrg4X4Y31D/nkwQrweL8Mb6h/zyYIw1DbYIIIoITtJ5Deae4wpCFuakt/NPpwgKlStp82SPxO3sh1SG9nFbRNO5JS+hm9cPbke3Dh48+SJWPLsLXILsbtgjdj25Ct2CkLCV2PQkKwVhYTuQUjukeFYDikFI6uwXYI5pCHjP8AZH4QfXEfpvTwlC6hF7EE0JAOVBTAmvUKRxq3PLyXcksWmE1OZ5Ev/wBdUeXLfjll2Y+XbDGY8qprS9bQg3SZ3ptZ9kahqUKaNs/1XfUxles5+FD+7k/etU4+qNa1VSmjrN/dpZ7UB9cYyd8WGaot4eXxFk2jyHifacu1lH2hFY0DKvDwUNJFmNWOVZRGHJO7uiXGjSdkodv8EULPaE8tPvr7YSNoTy0++vtjhrAwPyfp/hjw2Vvo+n2QHptkvy5f319sJG2S/nJf6RPbHRszb1/FHElyyg7wD2isBy1sl08NPvr7Yq5obUKYgzag7wZ4pFpYGK/ah8MHnSvzy4gsSrn0nvMdhI9Xb0nvMKKIo4uQnMlw6uwjMEWkS+oC/DG+of8APKgjvUIfDG+of88qCOU8ukNlggggCGukz703V3iHUMtLn3vrHt9UWOSVc0d8bPP00HZLX2w/hloofHHfPf8ADRfVD6PVjw8mXLmkFI9jwxpkUgggpFQR5WPaQUgOY8pHdIYaY0stnS8eUzYIlaFjUAnzRWpOwc9Ik5RjFyUdu4AJJAAxJOQHPFY03rADVQbqDM7Wp3Dm27YjLZpGbOJaYaKD4IPJQgCoUE5nHE44nIYRHizrMIqdouA7gQczvKk88fK39V3/AC4+IdsNbzjw9Ge9dFaAbaEEGg5siabeYxbdWWBs1RkzsR0Cij0LFUtPJqcakDOh3AUB8FTjU57YtOqxPuRCTUlphJrXOY+3burzRz6Su7+nSfCl6wN8JbmkSfxPPeNm1eWlhs4/s0r9msYpp+ZW0TOaRZB+pY+uNy0WtLNKG6Sg/AI9+S4vnrV4kDJiOIsuIWuIlnA7s4nRbFGYmfcPtiuaJtLIouhmHEWWqrTxgFvE3WNFBqac8Sbu55uclsMOeQIqpA25dz/djn3aPJf7sQcubMKg+6pJNBUrLlEV5jfy6oc2Z3xrNWZlgFC0z8m9WFofm0A+K3ZCFmlURRuVQekAQks9q4jaBm28b5Q6c4d2OUzSg9MLqEnLFgDgNucAkwit2z+ufalfmlRazZWOSnsMVO24Ww8xlehpcQWVTn0nvMLIYaS5mfSe8wvLaNQHIhGYuMdqY4c4xplM6hj4W31L/nlQR7qH/W2+pf8APKgjjPLpDYoIIIiiI/TJ5C87DuMSERemm8DpJ7vbFjlJQmhT72x3zZp7XMPiYj9Cn3hOep7WJh5ej1xDyTPl3WPKxxegvRWXdYKwnegvRaClYKwneiK0ppdhfSVmoPGTNkqlKgAjFqV5h20xnnGEXLWOM5TUFdN6c4i6qqGdscWoFUbTTEknADbjiKY1GfaGmPfc1Y0BIFABsVBs6Okk7/JwNRfZndhU1Yk4UBLFsborSvTmaCG86YXN0EhQNlK7agEbe6Pi79+W2fUPVjqjHnl2krjHoBRFF5qEcpQRyaHZXZt5oQa0VLE7BlTAXhyD9LAkjZUx2y1FAKVF1RsJF8muNCMa05lrmI7sVkEw5sig4mnhsahrtcqEZ7ztph54t07fThZBc0Lqq1vTHmNjSpZiqZu944DwccTTA3HRjD3OpBLeEbxJJPLbEk4k88VK2SKUDKwug3AoBIDUFTmQTQimymeOFosYu2ReaWTs5zmMD0x7ek+uY/DOyKilA00tJ8/ml2cdlmU+uN6s6UlKNyAdiiME0maz7T9Yq/cky1j6BYYHoMe3JjF8/wCpOgntFSrqtyz2VTeBNbyMcKebFqOpM0gjjZWO269du3r9AiO4LCPfBt4iyHsWavsjQhC1ZsvBKygATxQCmb5D7EeSdR2lVpPlG+BQvNC1AJxUOuIrhU4HYTF/nSWvA3hgympk8cAoerrxed5k5IYVu0O/FnbdISw01T4TuzDAtxqMKLdw5QAF26MQVoRsMOFZk6nTlBF+UcTUEzKqa1KkcXyeiEl1TnIirflG6oHhzADdAWtOL5otEuS12SDSqS2V1Msl1bDihx1aJcGDLjXKPWrTE1O0xWVRm6Gnjxpf6SZ/lxR9JIVtjA0qCgNCSOS6DAkDdujVrUYyvTTfDZh+n3TQPVFEtKmd57zDmW8RsqZ3w7lzIQp8rx5MMJI8eu0aZT+oH9cb6h/zyoI54Pj8Mb6h/wA8qPY5Ty6Q2WCCCIoiG1gehXmVj3eyJmK9rM9K80pv3o1jyk8I3RppJlj6A9sL8bGXFrRnxk1RU7Z4ABx3Up0QG12gD46bmceMmEHKlBmNv85/Wjp/HL4eXXYRPmGocbBxsZadKWgfLzR9ub/rHa6XtFR79NocqTJnrNTSL8PPtj/oa/UtO42PJk8Ldr4xoOwknHYACeqM5XTM0ihnT8saTmHpumn+sR94hy0qdOS8KOWfjWbGtbzpUZDopHLZo2VWHLrh12mfqmlqGshne6SrvLliYqcZiLkpFutxWOEx3v8AK2BQ2NBRWyz1WWVuhSov3TWiuXa4hGJqigZ7Qu+optkkvKHImsK4iqhgpWhWlVwaoBrzdBHVo0pNlhr0wgsb5pKl8Y90UpU0AUVGNKCozMfN3dJvrzVR+Xt09d0+WXbjPn+JT8+feqxAOFdtKEqFZhiTRTRUFDU7cSrG16QlSSLzFVC1ZgLzBswqjJ3Y9Q2kZCnTdZ5zmpbGlVNBeBoOUKCnTzV3w1l8o1mOWogArQm6BgFJPNs2bo889PH3e3v9LTYNZVZXDBhMr72KApLDlAxrneoKUpmRzUn7FNCgEkIWbxsbzNkBhmWIpTPLLKmaPqrjAm8DSgFCcCaEitMd3pMS62urynLUEi/XOpMwFQqkUIGBJJO2kcc9cRPh3xymY8rtZ7RQAMygnkg8x8XPHwiftAYkVh27Usmz4knDLwCcIy6bpE2l+IWoqC4atKUFGagpRsuzaMDpkxaWMLukqvT72Fjv0+PbMuW1SbUt62WgeVbHUfq0jfGyMYNY1vW1/paQb9sg9Ub0co75MYsQ4Npt2co+csSnrlzB6nMaQDGTaqWni51hfYTxLdE5Sg/EFjVlaCOyYRZMSReFTU3XdQxpSpCkAmm0x2WhN2hQSfAUGFMuaGU9oczWhjOaNMmVoMZLbJ9+0O29r3bMB9cabpq1XJMxtymnScF9JEZPe5THmr+NYSsJqW+MOpcyI2W+J6Ycy3jKpJHjpnhrKeO78aFo4Oz8Mb6h/wA8qCE+DlvhjfUP+eTBHOW4bZBBBAEVvWJL7suVUC9tYskVjTpfjHKLUgALeqFJoMyBGseWclZTVYgYBT/iOPVHh1WbDkA85mA9lYkhbLQPkZZ6J4H5lhUaVnDOzE+bPln1R6f19nt4/hNP7UO+qzH5Mc/xbV7WrHX9GAAQJZFRTwFNOxsYlv8AbbjOyz/s3G7mjz+kQHhSLSvOZP8A5Q/X2J8Hp9IY6orTHjFOeEgnqquOEKWfVOVjfmzdvyEw9tQeaJT+lUmlSs5fOkkHsrX0QnM1mlXsJ93LktImHm8K7XHGE785+6fA6Im+0k+hZFxlSastmUqsw2XlSz5am6OVn6MqRDnUOzst2bpGZMHJ8JVyWpIBepFSxPWYsdn1kk0Ia0IxG26yUFBmCMNuO6F103IOU6X+kUd5jjl83L04YY4RWPhWpnBxo1iTx45hWXgDhShpjznIDCkcng90aoIEx8cGusrEm9hQUpQA7KxaRbJTZPLb7aH1wGSjbEPQFMTthubViXqRYEIdeOamNzjFG7Am6K5c2BMVnSupU157tKuKjTHdZZmYIjG8FCXKChqK1yAyxjS/cCfNr9weyEDY5exFzI8GmRIOzeIvZh6ZvL2zZdT5yLyBLFARVXUYYk1vLXnzi92oUlKPq19KrDl7Inkr2Q30g2C/WS/2ixIwjHhbmeVK1Y5VslHyrdX/APR/pG8HKMK1ES9abLz2hm7JkxvVG6tlGcm8XzdKUmygLgwQMh3MhvKe1RGu6OtwnSZc0ZTJazOi+oanUTTqjJtGN72nmiL9qFOrYlX5qZNldQcuv4XEVE63GcWPizMotcHEsnC+QMWA8Kmeyu2PJ7NVbt2lTeqSCFutS7QEE3rudMCeYR4Za8pOVy6s1GfxhcN1q8g4ZKRTMUzhJpinizeahPIxcXuQ2DDxuTU0baAcwIMk5rNfyFy7nU3r1RQXaUpSprWtdm2GcwteaoF3C6b1Sc71RTk0wpia1OVMXE2cgvsXwWger8lLovYgmiG64J3i7DdkuilWOJxY1OJJpXmrQcwEUU3Xu23ZayxmxLHoXAek1+xFBr4Xm/vLFl11tN60sNiBV9F4+lzFZO3zf3lgp/KaHMtoZSjDhDGVPkeOr8N0aO70BbeDU/DW/u7/ALSTBCfBm3w1/wC7v+0kwRluG6QQQQBBBBAeERwZCnxR2CFIIBA2KWfEX7ojg6Ml+QIdQQsNDoqX5P4m9scHQ6Upyqbrx6IfQRblKRT6tyjmO0Ie9YbTNTpJ8VOjipdN+7OJ6sNbRpOVLNJk2Wh3M6qfSYXJUIN9QpB8SX+jp3NEVpnUmVJlmYsjjqYlUaYrU3gXuV0Z7qxaTrJZ9k1T5tW/KDCZ1os/zn4Jn8MauUqGVjTFjGUu0IdlGVwPsuxBj2Tp2zM1DPtSnYFUSx08ktX0RJcIFgs0yk6zOqzGekxSrKjAgkvUgBWqNla1yzMUl9A1PInod1RTuJjVsUuNm0jJ4xQLXaK1BuzGIRhXaSoW6TgTXCuyJ/SOhp5C0lMeUpwociDsPNGVznMs8XOrmLjgGhLDxCRi2wrtyMaTwU6yTZhezziSFWsioIIRLqFaHECpqAcQAdlITJEGOo+plqlTrM02SUEtmLktLwrxmQDGuLDKNVbKCBso5zNukRT5tsDcheiLxweP71aButFfvS5frEUSxg3FwOW47IuWoUlTLtBIx4+lasMOLSmRHPGmJXJycKUzxrXKhyptrT0wmzNzYk15R8HGhyxOC1GypxNBVu1kGwzB0Tp38cN5tjPzs4f4l78wMEOHZsMNpHhZAXqEYbaLhsvHE0xazhCfEMPlZp6eL/ghBw3lv+r/AIIqMv1gmVtM4/8AVcdjsPVEQ23zf3hElpUe/wA3b77Mx+226I1hifN/eEGjmVDhYSlLhCwWMq7BjuscBY9pEVbeDL+uv/d3/aSY9j3gvksbY5VSQJDgkAkAl5VASMjgeyCI1DdYIIIAgiu6e18stlU1fjXBpxcqjtX6VDReuM00vwx2tpre5xKVa3ZaFGdsfGeoBvZ4YCu/baS20zrQqCrMFG8kCGH9IZJLBWvFaFqU5IIqC1SKAjGuVOiMFbXe1NOBZ+NW6eMRpjNLIcEBXDEUoTsIoVwEeSNdpyszIRLRWLMEMsLMpUEEtgaV2A5ZxaS24WfW+XNYrKF8hQ2eFCaA1AIHRWu3LGG1m1w41yspK0BJe65QUNKFsKE7AQDGPyuEO0ol6putQLLuyQFOZNblWJH0dhiQs/CdPVQjgvMYlhNuqKLsXiwpriKXunAkQpLaZO1wZXKsLoFb0wyZnFrQXsXLAY5ClamG83hARSwLPRReZhZmuqMcTemAjInKtIzuTwnTzxisqkgmgMnC7TwXC7jmaDwjuhKZwlEygxs9ncmgmKbMBXGjU5RoSN+VccsbRa2aV1rlTXJmzLWyCgKLKCSwcqMgmhmNdjE826FJGkrIuCzEl4Xqe5pq4bzcU7jnuO6K3pPhFkXverPKc+IZiDwt9+9yAMurZs8PCJIvhRZpJUmr18XClTVSHbADLIc0aia4/wAZ/la2tsosqrMlOzgFAK8q8t8AVGd0g0OOME1KGhCVOQJWprlQHExCWDhMkPMYuolqEpxoJYEqRWWRcBoBU1ywpCR1wssyaHazq9eVfMxaAqtZd5HC1JoBWhIoN1IvdkVBTTuip8xaS5S0rUkMoNN1cIgJugJw8KVMHQA3dWJoa1WebPq3Hh1KsoEyWqvQGt3EMVFMVBAN44Zw5sutKzPfRNCpxhQSTLTjGpgFFXyOYYYn0RJuUV6zX5Lo3KUo15bwINd4GY6oU0faZUtizhphpgMVAJIxq5BB5wCRFpka22d71Lxu1ryNgFSwoeUuOYjxdIWSdKWZRGRzQEpjUEihBFR4JzixP4C2peuTcesppjOjsFCsWe4SaC678ojIUPThGmNkYzHQc+zgmZZLqlWKFlQVDAVIo64YHZ6omH1smoaFi1f7O7Dd4UsUEYyi28ZpVNRbIXsyUNAJhJzqahR5tOYwtqSP64P7U35VhCxSPc63ZVoooqaPIJPaVBh3q9ZDImTFZlY2icGVsUAZgFCkUOZ7xWJETdkzEwn2MJTDEi+gp/kg9Dj10hu+hbR803U0r+OLbNSjZhhrMiSm6In/ADMz8J7jDOboqf8AMzfuMe4RbKU6x6sSZ4nPM4wN7qnJUOqoqgggtVTji23Zhz1XWXRiyLQ0tCxUJLPKIJqyozCoABF4mmGVIuFLdZ3nBbLaSrTpjqeJegvHMHizmFG3HCK5p+zWi0WgzPc1oBZUW7xMwnkhVoLqAeLlSE1ERRFzaPkrh298OFWLbq1wVWueA00e5kx+MBMw4nKVgR9or0RpugODuyWWjBONmD5SbRiDvVaXV6hXnjFt0yfQeo1qtVDLlEIflH5CdIJFWHmgxoGhOCKRLo1pYz28kVSWOoG83Wac0X+CItEbJYklIEloqIMlVQoHQBhBC0EFVbXLXhbFSWi8bPcXglaKq5B3IxoSDQDOhyzjJtPact1rYtNc0oQqLeRAM6XRma0xYnIRNa6aBty6Rnz+ImzZTsDLeWpmgIqqoUqlWUim7tiM/wBtXMJqtLIzExGlkdTgRqGZVU2ecss8kMxGbUY1+1lnshNpLopuy+Uaco3WrXAnDLAk0FIuknS0l8ijdDKe4wqUlts9EaRS0kKFukTabeQMd/gmO2SWaVYi7iAQwAO/CLabBKO4Rz/sqWcm9MEVS4l+/fUnZUvhTdtHbHC2ZQGo61atWrjjjup7ItbaEU+NCD6BXyl7FgKrPQC7LQjymIIAIyxamZ3Y12xzaCKooxFByaqF5NOUxGGGwUJxi0nVxa1qh+yvsjw6sqcap2D1QFanTRfUli9cEU4KmFWFb2W2uHQIFwDMz1mEYt4VKbhUVFBuxixnVhajFMK7D6jzR6+rCkZpu8b+KAq8qctxgFahrea7ysefED1dscl8OSoABGLAXSCK1BC4nL+RFgOqK+UOr2QmdTx5e7buIO7miiDlIVYsoYupN00oMSBgBmKV9MKCVShKFuUL15bqqDXFQuRpv3iJg6nnCkwYG8Mdo5wP5pHkzVB2at5STz92EBDWZrjXibzhSM7ilWOV89ez00j0teIqzNdNFBe6UGXJBPLwww35bYsCcHdoIyIBpiQ2wg+TzQWjUOcAKuDTHG/uIwN3DP0RLFflMbpKliSuLg0S7W9dKEVOIB+yI5OkHQXVeY14hiL3Iyu4DZkRDi3aCmS/jASB41QR27OukR060XcF6O3vNT6YvCJ6xa3z5K0Lh6FqFjMJILE0ajiue3mGyL5weyX0jNWcQUkSGVmrX3ycvKWWp2qpAcnzRtJFb1T4IbXaJsp7Uhk2c8t7zBZpUZIEHKQtvNCBXbQRvGjtHS5EpZUlFly0FFVRQAf+8a5kmMTl6bjH2cwQQRloQQQQBBBBAEEEEAQQQQBBBBAEeER7BAMbToOzzPjJEl/OlI3eIYzNR7C2PuSzg7xKVfygROQQFabg5sPzLDzZ9oXspMhvM4MbGcuPXonzDT7xMW2CApR4KbPsnWofbknvlGG78EkvZarQOlZB/cEX2CLaUzqZwRHxbY486Uh7iIQbggm7LaOuzH1To0yCFyUyqZwQ2rxbZJPTImD/ALphtN4JLd4tpsx6Vmr3Xo16CFyVDGW4J9JbJ1kP25w/7RhGZwW6VGTWU9E6YO+VG2QQuSoYBpjVK3WNBNtbSZcm8FLLNLtjU0RLgvNhgKiISZr5PTk2X4OvlAK058xV5pGGeSBQPTG6cIWqJ0jYzKVgsxXEyUWrdvqCKNTGhVmFdlQcaUjFrRwWaRlHGylxvlzJTjsvBvREm5WIR8nWy3k1912kn66Z3VpFg0Vrzakp7oAnptvAK/U6jE+cD1RFpYbRI+MslpXps80Dtu0hratODIgLvBwI6jFiISWnyLJKtknjJJqDUEEYqdquuw4jDbUUqCDCGouhbDZra3GInHs3vLM4YS22oifJucSDniQKYA0nUXXCXZbWpaYolTSEmgsKAE0V881Jr0Ft8XjWbStkmuDZ7QjkGpWUxe8agklZWJOGfrxjfPhjhqcERGqlumTrJLearK+K8tWRmCkgOVYAi8ADiB2UiXjm6CCCCAIIIIAggggCCCCAIIIIAggggCCCCAIIIIAggggCCCCAIIIIAggggCCCCAI8MEEALCdq8A9EEEBV/lItUrwR0CCCJA6EewQRQQQQQBBBBAEEEEAQQQQBBBBAEEEEB//Z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2" descr="data:image/jpeg;base64,/9j/4AAQSkZJRgABAQAAAQABAAD/2wCEAAkGBhQSEBQUEhQUFBQUFBYUFBUXFBQVFxQVFBcVFBYUFRYXHCYeFxkjGhUYHy8gIycpLCwsFx4xNTAqNSYrLCkBCQoKDgwOGg8PGiwdHBwpLCkqLCwpKSwsLCwsLCkpKSkpLCwsLCksNSksKSkpKSkpKSwsKSktLCwpKSwpLywpLf/AABEIAMEBBgMBIgACEQEDEQH/xAAcAAABBQEBAQAAAAAAAAAAAAAAAwQFBgcCAQj/xABTEAACAAMEBAgHDAYHCAMAAAABAgADEQQSITEFBkFRBxMiYXGBkbEyQlJyocHRFCMkM0NTYnOCkqKyk6OzwtLwFjRkdIPT4RUXRFRjw+LxJZSk/8QAGQEBAQEBAQEAAAAAAAAAAAAAAAECAwQF/8QAKBEBAAICAQQABQUBAAAAAAAAAAERAgMxBBIhURQiMkFhE1JxgcEV/9oADAMBAAIRAxEAPwDcYIIIAggggCCGVp0vLl1vHLPYBtzOEMl1plNM4tKs90tTGgUGhJNKZ4RalLhNQRGHSjbFHpMN5umiM3RetR3mL2yWm4IrM3WNNs4dRr+UQ2fWWX5bt0Kx76ReyU7oW4uBmYTNqQeMvaIp7awLslzW6lHrhNtOv4sk9bgeqNRqlmdmMfdcDpBPK9BPqhNtKp9I9XtintpeeckljpLHuMJm22g+NLHQte+NRpy9Mzux9re2mhsU9oEJPpw7FH3v9Iqd+cc5x6kUd0ecS5zmzD9oiNxolid8LO+nJmwL2E+uEH01N3gfZ9sV73INrOelzHVnkhZopXFHriTWjSqd57Ys6e2LlI3d01D3TWu0+zFW5MwGbJllGAA9946pBUVBFxezni16s6xpbZPGSwy0a46t4rUVqA5MKMMe7KMz12fBB/aJJ+6toPri28Ey0sczntDeiXKEefKId8ZldoI8rDa0aVky/Dmy0850XvMYbOoIg52vFgXO2Wf9Kh7jDJ+E7Rw/4lT0JOb8qGAtMEVE8K+jR/xB/QWn/Ljj/e7oz/mG/wDr2n/LgLjBFO/3u6L/AOa/U2j/AC4Ws/CnoxyALZLBPlB0HWXUAdcBa4ITkz1dQykMrCoYEEEHaCMCIUgCCCCAIIIIAggggCCCCAqWnJ7BjdIBM0LUgGgNamh6IjhZ2+cYVzuhUr03RjD7S5q6884nsEwxxdj2asYmPLy7JmJ8GTWAHwi7dLEx4LAg8UemHhEeFY7xEOMzJsLOoyUdgj25CxEeXY0xJO7BchS7HV2LaURpBdhQiCkCnF2PaR3SPaQKJ3YJS++DzG9LJ7IUux5KHvh8welj7I57fpdNcfMqeu4xlfXn8FnmN+9Fy4LR8AP10zuUeqKVrq1XlD/qzz2WVP4ovXBmlNHDnmTT+Mj1R4cnsx5ZPJ0/xiI1ptFXdQzcZPu54+CWAG/KPVt9kGTyOq4x9AJivaPNHwwJssrEZ43BnsidmIBtPQXbuJhDQfTEnxZn3UmH8qw0maTU/OH/AAZ/rSFnVRtHW3+sckr9D0QRHzLWD4s0/wCFMHeIYzSxylzOtad5ET94cwhF2T6PTQRBXGssw/Jt2p/FCF0hiCCDQgg5ghgCMOiLJaHUrQZ3kwA3OpPoBiCtfxz9LftICY0VpmfZ/iJ0yVjkrkL1rkesRctFcMNsl0E1Zc8bSRxbfeTD8MUgSs+kx0JcYpq2zaK4YbJMoJyzJB3kcYn3kx/DFu0bpyRaBWTOlzPNYEjpGY64+bhLj1QQajAjIjAjoOyIr6egjIODfWi0taGlTJzzJYkswVzfoQ8oAhm5WTHCtMYIWNfgggigggjlzQHogKdbWrMlc5duxf8AyjsiEp2M+WN0tz2lB6oXpHt18PJs5cUjykd0gpHVzJ0jm7CtILsW0JBY6ux3djoLC0o3KR6FhcpHlyFlErse3YUux6EhZRK7HKDlnzV75kL0jhRym6F/e9sc9k/K6a+VH1yYcZJ860n9VZUHeY0Lg7H/AMZK6Z37aZGc62fHp9XPYfpbOn7pjStQlpoyR5rntmOfXHjyerFgGjCONF4ihskrMgVwTDHOHjzKXqGQpryautKUzIwoeYQvqvKDFqgGlnsuYBpVGrnFh4ldwHUIqqtZZxBJmPIrkCrKMNoNW5hHfulCcHT76n1xPukcY7z2wRA8eu11+8P5/nbDe0OfEcAUw5RFDvpcNfRFiIO8wldgIJJhvEkkqa4e+Nnl4gyiInms5udj+1i4ssVKavwk/WEfrogmuJz6T3x6JMO+Lz6T3mPRLiUpqJMcmVD7ioTmS4UJrg4X4Y31D/nkwQrweL8Mb6h/zyYIw1DbYIIIoITtJ5Deae4wpCFuakt/NPpwgKlStp82SPxO3sh1SG9nFbRNO5JS+hm9cPbke3Dh48+SJWPLsLXILsbtgjdj25Ct2CkLCV2PQkKwVhYTuQUjukeFYDikFI6uwXYI5pCHjP8AZH4QfXEfpvTwlC6hF7EE0JAOVBTAmvUKRxq3PLyXcksWmE1OZ5Ev/wBdUeXLfjll2Y+XbDGY8qprS9bQg3SZ3ptZ9kahqUKaNs/1XfUxles5+FD+7k/etU4+qNa1VSmjrN/dpZ7UB9cYyd8WGaot4eXxFk2jyHifacu1lH2hFY0DKvDwUNJFmNWOVZRGHJO7uiXGjSdkodv8EULPaE8tPvr7YSNoTy0++vtjhrAwPyfp/hjw2Vvo+n2QHptkvy5f319sJG2S/nJf6RPbHRszb1/FHElyyg7wD2isBy1sl08NPvr7Yq5obUKYgzag7wZ4pFpYGK/ah8MHnSvzy4gsSrn0nvMdhI9Xb0nvMKKIo4uQnMlw6uwjMEWkS+oC/DG+of8APKgjvUIfDG+of88qCOU8ukNlggggCGukz703V3iHUMtLn3vrHt9UWOSVc0d8bPP00HZLX2w/hloofHHfPf8ADRfVD6PVjw8mXLmkFI9jwxpkUgggpFQR5WPaQUgOY8pHdIYaY0stnS8eUzYIlaFjUAnzRWpOwc9Ik5RjFyUdu4AJJAAxJOQHPFY03rADVQbqDM7Wp3Dm27YjLZpGbOJaYaKD4IPJQgCoUE5nHE44nIYRHizrMIqdouA7gQczvKk88fK39V3/AC4+IdsNbzjw9Ge9dFaAbaEEGg5siabeYxbdWWBs1RkzsR0Cij0LFUtPJqcakDOh3AUB8FTjU57YtOqxPuRCTUlphJrXOY+3burzRz6Su7+nSfCl6wN8JbmkSfxPPeNm1eWlhs4/s0r9msYpp+ZW0TOaRZB+pY+uNy0WtLNKG6Sg/AI9+S4vnrV4kDJiOIsuIWuIlnA7s4nRbFGYmfcPtiuaJtLIouhmHEWWqrTxgFvE3WNFBqac8Sbu55uclsMOeQIqpA25dz/djn3aPJf7sQcubMKg+6pJNBUrLlEV5jfy6oc2Z3xrNWZlgFC0z8m9WFofm0A+K3ZCFmlURRuVQekAQks9q4jaBm28b5Q6c4d2OUzSg9MLqEnLFgDgNucAkwit2z+ufalfmlRazZWOSnsMVO24Ww8xlehpcQWVTn0nvMLIYaS5mfSe8wvLaNQHIhGYuMdqY4c4xplM6hj4W31L/nlQR7qH/W2+pf8APKgjjPLpDYoIIIiiI/TJ5C87DuMSERemm8DpJ7vbFjlJQmhT72x3zZp7XMPiYj9Cn3hOep7WJh5ej1xDyTPl3WPKxxegvRWXdYKwnegvRaClYKwneiK0ppdhfSVmoPGTNkqlKgAjFqV5h20xnnGEXLWOM5TUFdN6c4i6qqGdscWoFUbTTEknADbjiKY1GfaGmPfc1Y0BIFABsVBs6Okk7/JwNRfZndhU1Yk4UBLFsborSvTmaCG86YXN0EhQNlK7agEbe6Pi79+W2fUPVjqjHnl2krjHoBRFF5qEcpQRyaHZXZt5oQa0VLE7BlTAXhyD9LAkjZUx2y1FAKVF1RsJF8muNCMa05lrmI7sVkEw5sig4mnhsahrtcqEZ7ztph54t07fThZBc0Lqq1vTHmNjSpZiqZu944DwccTTA3HRjD3OpBLeEbxJJPLbEk4k88VK2SKUDKwug3AoBIDUFTmQTQimymeOFosYu2ReaWTs5zmMD0x7ek+uY/DOyKilA00tJ8/ml2cdlmU+uN6s6UlKNyAdiiME0maz7T9Yq/cky1j6BYYHoMe3JjF8/wCpOgntFSrqtyz2VTeBNbyMcKebFqOpM0gjjZWO269du3r9AiO4LCPfBt4iyHsWavsjQhC1ZsvBKygATxQCmb5D7EeSdR2lVpPlG+BQvNC1AJxUOuIrhU4HYTF/nSWvA3hgympk8cAoerrxed5k5IYVu0O/FnbdISw01T4TuzDAtxqMKLdw5QAF26MQVoRsMOFZk6nTlBF+UcTUEzKqa1KkcXyeiEl1TnIirflG6oHhzADdAWtOL5otEuS12SDSqS2V1Msl1bDihx1aJcGDLjXKPWrTE1O0xWVRm6Gnjxpf6SZ/lxR9JIVtjA0qCgNCSOS6DAkDdujVrUYyvTTfDZh+n3TQPVFEtKmd57zDmW8RsqZ3w7lzIQp8rx5MMJI8eu0aZT+oH9cb6h/zyoI54Pj8Mb6h/wA8qPY5Ty6Q2WCCCIoiG1gehXmVj3eyJmK9rM9K80pv3o1jyk8I3RppJlj6A9sL8bGXFrRnxk1RU7Z4ABx3Up0QG12gD46bmceMmEHKlBmNv85/Wjp/HL4eXXYRPmGocbBxsZadKWgfLzR9ub/rHa6XtFR79NocqTJnrNTSL8PPtj/oa/UtO42PJk8Ldr4xoOwknHYACeqM5XTM0ihnT8saTmHpumn+sR94hy0qdOS8KOWfjWbGtbzpUZDopHLZo2VWHLrh12mfqmlqGshne6SrvLliYqcZiLkpFutxWOEx3v8AK2BQ2NBRWyz1WWVuhSov3TWiuXa4hGJqigZ7Qu+optkkvKHImsK4iqhgpWhWlVwaoBrzdBHVo0pNlhr0wgsb5pKl8Y90UpU0AUVGNKCozMfN3dJvrzVR+Xt09d0+WXbjPn+JT8+feqxAOFdtKEqFZhiTRTRUFDU7cSrG16QlSSLzFVC1ZgLzBswqjJ3Y9Q2kZCnTdZ5zmpbGlVNBeBoOUKCnTzV3w1l8o1mOWogArQm6BgFJPNs2bo889PH3e3v9LTYNZVZXDBhMr72KApLDlAxrneoKUpmRzUn7FNCgEkIWbxsbzNkBhmWIpTPLLKmaPqrjAm8DSgFCcCaEitMd3pMS62urynLUEi/XOpMwFQqkUIGBJJO2kcc9cRPh3xymY8rtZ7RQAMygnkg8x8XPHwiftAYkVh27Usmz4knDLwCcIy6bpE2l+IWoqC4atKUFGagpRsuzaMDpkxaWMLukqvT72Fjv0+PbMuW1SbUt62WgeVbHUfq0jfGyMYNY1vW1/paQb9sg9Ub0co75MYsQ4Npt2co+csSnrlzB6nMaQDGTaqWni51hfYTxLdE5Sg/EFjVlaCOyYRZMSReFTU3XdQxpSpCkAmm0x2WhN2hQSfAUGFMuaGU9oczWhjOaNMmVoMZLbJ9+0O29r3bMB9cabpq1XJMxtymnScF9JEZPe5THmr+NYSsJqW+MOpcyI2W+J6Ycy3jKpJHjpnhrKeO78aFo4Oz8Mb6h/wA8qCE+DlvhjfUP+eTBHOW4bZBBBAEVvWJL7suVUC9tYskVjTpfjHKLUgALeqFJoMyBGseWclZTVYgYBT/iOPVHh1WbDkA85mA9lYkhbLQPkZZ6J4H5lhUaVnDOzE+bPln1R6f19nt4/hNP7UO+qzH5Mc/xbV7WrHX9GAAQJZFRTwFNOxsYlv8AbbjOyz/s3G7mjz+kQHhSLSvOZP8A5Q/X2J8Hp9IY6orTHjFOeEgnqquOEKWfVOVjfmzdvyEw9tQeaJT+lUmlSs5fOkkHsrX0QnM1mlXsJ93LktImHm8K7XHGE785+6fA6Im+0k+hZFxlSastmUqsw2XlSz5am6OVn6MqRDnUOzst2bpGZMHJ8JVyWpIBepFSxPWYsdn1kk0Ia0IxG26yUFBmCMNuO6F103IOU6X+kUd5jjl83L04YY4RWPhWpnBxo1iTx45hWXgDhShpjznIDCkcng90aoIEx8cGusrEm9hQUpQA7KxaRbJTZPLb7aH1wGSjbEPQFMTthubViXqRYEIdeOamNzjFG7Am6K5c2BMVnSupU157tKuKjTHdZZmYIjG8FCXKChqK1yAyxjS/cCfNr9weyEDY5exFzI8GmRIOzeIvZh6ZvL2zZdT5yLyBLFARVXUYYk1vLXnzi92oUlKPq19KrDl7Inkr2Q30g2C/WS/2ixIwjHhbmeVK1Y5VslHyrdX/APR/pG8HKMK1ES9abLz2hm7JkxvVG6tlGcm8XzdKUmygLgwQMh3MhvKe1RGu6OtwnSZc0ZTJazOi+oanUTTqjJtGN72nmiL9qFOrYlX5qZNldQcuv4XEVE63GcWPizMotcHEsnC+QMWA8Kmeyu2PJ7NVbt2lTeqSCFutS7QEE3rudMCeYR4Za8pOVy6s1GfxhcN1q8g4ZKRTMUzhJpinizeahPIxcXuQ2DDxuTU0baAcwIMk5rNfyFy7nU3r1RQXaUpSprWtdm2GcwteaoF3C6b1Sc71RTk0wpia1OVMXE2cgvsXwWger8lLovYgmiG64J3i7DdkuilWOJxY1OJJpXmrQcwEUU3Xu23ZayxmxLHoXAek1+xFBr4Xm/vLFl11tN60sNiBV9F4+lzFZO3zf3lgp/KaHMtoZSjDhDGVPkeOr8N0aO70BbeDU/DW/u7/ALSTBCfBm3w1/wC7v+0kwRluG6QQQQBBBBAeERwZCnxR2CFIIBA2KWfEX7ojg6Ml+QIdQQsNDoqX5P4m9scHQ6Upyqbrx6IfQRblKRT6tyjmO0Ie9YbTNTpJ8VOjipdN+7OJ6sNbRpOVLNJk2Wh3M6qfSYXJUIN9QpB8SX+jp3NEVpnUmVJlmYsjjqYlUaYrU3gXuV0Z7qxaTrJZ9k1T5tW/KDCZ1os/zn4Jn8MauUqGVjTFjGUu0IdlGVwPsuxBj2Tp2zM1DPtSnYFUSx08ktX0RJcIFgs0yk6zOqzGekxSrKjAgkvUgBWqNla1yzMUl9A1PInod1RTuJjVsUuNm0jJ4xQLXaK1BuzGIRhXaSoW6TgTXCuyJ/SOhp5C0lMeUpwociDsPNGVznMs8XOrmLjgGhLDxCRi2wrtyMaTwU6yTZhezziSFWsioIIRLqFaHECpqAcQAdlITJEGOo+plqlTrM02SUEtmLktLwrxmQDGuLDKNVbKCBso5zNukRT5tsDcheiLxweP71aButFfvS5frEUSxg3FwOW47IuWoUlTLtBIx4+lasMOLSmRHPGmJXJycKUzxrXKhyptrT0wmzNzYk15R8HGhyxOC1GypxNBVu1kGwzB0Tp38cN5tjPzs4f4l78wMEOHZsMNpHhZAXqEYbaLhsvHE0xazhCfEMPlZp6eL/ghBw3lv+r/AIIqMv1gmVtM4/8AVcdjsPVEQ23zf3hElpUe/wA3b77Mx+226I1hifN/eEGjmVDhYSlLhCwWMq7BjuscBY9pEVbeDL+uv/d3/aSY9j3gvksbY5VSQJDgkAkAl5VASMjgeyCI1DdYIIIAgiu6e18stlU1fjXBpxcqjtX6VDReuM00vwx2tpre5xKVa3ZaFGdsfGeoBvZ4YCu/baS20zrQqCrMFG8kCGH9IZJLBWvFaFqU5IIqC1SKAjGuVOiMFbXe1NOBZ+NW6eMRpjNLIcEBXDEUoTsIoVwEeSNdpyszIRLRWLMEMsLMpUEEtgaV2A5ZxaS24WfW+XNYrKF8hQ2eFCaA1AIHRWu3LGG1m1w41yspK0BJe65QUNKFsKE7AQDGPyuEO0ol6putQLLuyQFOZNblWJH0dhiQs/CdPVQjgvMYlhNuqKLsXiwpriKXunAkQpLaZO1wZXKsLoFb0wyZnFrQXsXLAY5ClamG83hARSwLPRReZhZmuqMcTemAjInKtIzuTwnTzxisqkgmgMnC7TwXC7jmaDwjuhKZwlEygxs9ncmgmKbMBXGjU5RoSN+VccsbRa2aV1rlTXJmzLWyCgKLKCSwcqMgmhmNdjE826FJGkrIuCzEl4Xqe5pq4bzcU7jnuO6K3pPhFkXverPKc+IZiDwt9+9yAMurZs8PCJIvhRZpJUmr18XClTVSHbADLIc0aia4/wAZ/la2tsosqrMlOzgFAK8q8t8AVGd0g0OOME1KGhCVOQJWprlQHExCWDhMkPMYuolqEpxoJYEqRWWRcBoBU1ywpCR1wssyaHazq9eVfMxaAqtZd5HC1JoBWhIoN1IvdkVBTTuip8xaS5S0rUkMoNN1cIgJugJw8KVMHQA3dWJoa1WebPq3Hh1KsoEyWqvQGt3EMVFMVBAN44Zw5sutKzPfRNCpxhQSTLTjGpgFFXyOYYYn0RJuUV6zX5Lo3KUo15bwINd4GY6oU0faZUtizhphpgMVAJIxq5BB5wCRFpka22d71Lxu1ryNgFSwoeUuOYjxdIWSdKWZRGRzQEpjUEihBFR4JzixP4C2peuTcesppjOjsFCsWe4SaC678ojIUPThGmNkYzHQc+zgmZZLqlWKFlQVDAVIo64YHZ6omH1smoaFi1f7O7Dd4UsUEYyi28ZpVNRbIXsyUNAJhJzqahR5tOYwtqSP64P7U35VhCxSPc63ZVoooqaPIJPaVBh3q9ZDImTFZlY2icGVsUAZgFCkUOZ7xWJETdkzEwn2MJTDEi+gp/kg9Dj10hu+hbR803U0r+OLbNSjZhhrMiSm6In/ADMz8J7jDOboqf8AMzfuMe4RbKU6x6sSZ4nPM4wN7qnJUOqoqgggtVTji23Zhz1XWXRiyLQ0tCxUJLPKIJqyozCoABF4mmGVIuFLdZ3nBbLaSrTpjqeJegvHMHizmFG3HCK5p+zWi0WgzPc1oBZUW7xMwnkhVoLqAeLlSE1ERRFzaPkrh298OFWLbq1wVWueA00e5kx+MBMw4nKVgR9or0RpugODuyWWjBONmD5SbRiDvVaXV6hXnjFt0yfQeo1qtVDLlEIflH5CdIJFWHmgxoGhOCKRLo1pYz28kVSWOoG83Wac0X+CItEbJYklIEloqIMlVQoHQBhBC0EFVbXLXhbFSWi8bPcXglaKq5B3IxoSDQDOhyzjJtPact1rYtNc0oQqLeRAM6XRma0xYnIRNa6aBty6Rnz+ImzZTsDLeWpmgIqqoUqlWUim7tiM/wBtXMJqtLIzExGlkdTgRqGZVU2ecss8kMxGbUY1+1lnshNpLopuy+Uaco3WrXAnDLAk0FIuknS0l8ijdDKe4wqUlts9EaRS0kKFukTabeQMd/gmO2SWaVYi7iAQwAO/CLabBKO4Rz/sqWcm9MEVS4l+/fUnZUvhTdtHbHC2ZQGo61atWrjjjup7ItbaEU+NCD6BXyl7FgKrPQC7LQjymIIAIyxamZ3Y12xzaCKooxFByaqF5NOUxGGGwUJxi0nVxa1qh+yvsjw6sqcap2D1QFanTRfUli9cEU4KmFWFb2W2uHQIFwDMz1mEYt4VKbhUVFBuxixnVhajFMK7D6jzR6+rCkZpu8b+KAq8qctxgFahrea7ysefED1dscl8OSoABGLAXSCK1BC4nL+RFgOqK+UOr2QmdTx5e7buIO7miiDlIVYsoYupN00oMSBgBmKV9MKCVShKFuUL15bqqDXFQuRpv3iJg6nnCkwYG8Mdo5wP5pHkzVB2at5STz92EBDWZrjXibzhSM7ilWOV89ez00j0teIqzNdNFBe6UGXJBPLwww35bYsCcHdoIyIBpiQ2wg+TzQWjUOcAKuDTHG/uIwN3DP0RLFflMbpKliSuLg0S7W9dKEVOIB+yI5OkHQXVeY14hiL3Iyu4DZkRDi3aCmS/jASB41QR27OukR060XcF6O3vNT6YvCJ6xa3z5K0Lh6FqFjMJILE0ajiue3mGyL5weyX0jNWcQUkSGVmrX3ycvKWWp2qpAcnzRtJFb1T4IbXaJsp7Uhk2c8t7zBZpUZIEHKQtvNCBXbQRvGjtHS5EpZUlFly0FFVRQAf+8a5kmMTl6bjH2cwQQRloQQQQBBBBAEEEEAQQQQBBBBAEeER7BAMbToOzzPjJEl/OlI3eIYzNR7C2PuSzg7xKVfygROQQFabg5sPzLDzZ9oXspMhvM4MbGcuPXonzDT7xMW2CApR4KbPsnWofbknvlGG78EkvZarQOlZB/cEX2CLaUzqZwRHxbY486Uh7iIQbggm7LaOuzH1To0yCFyUyqZwQ2rxbZJPTImD/ALphtN4JLd4tpsx6Vmr3Xo16CFyVDGW4J9JbJ1kP25w/7RhGZwW6VGTWU9E6YO+VG2QQuSoYBpjVK3WNBNtbSZcm8FLLNLtjU0RLgvNhgKiISZr5PTk2X4OvlAK058xV5pGGeSBQPTG6cIWqJ0jYzKVgsxXEyUWrdvqCKNTGhVmFdlQcaUjFrRwWaRlHGylxvlzJTjsvBvREm5WIR8nWy3k1912kn66Z3VpFg0Vrzakp7oAnptvAK/U6jE+cD1RFpYbRI+MslpXps80Dtu0hratODIgLvBwI6jFiISWnyLJKtknjJJqDUEEYqdquuw4jDbUUqCDCGouhbDZra3GInHs3vLM4YS22oifJucSDniQKYA0nUXXCXZbWpaYolTSEmgsKAE0V881Jr0Ft8XjWbStkmuDZ7QjkGpWUxe8agklZWJOGfrxjfPhjhqcERGqlumTrJLearK+K8tWRmCkgOVYAi8ADiB2UiXjm6CCCCAIIIIAggggCCCCAIIIIAggggCCCCAIIIIAggggCCCCAIIIIAggggCCCCAI8MEEALCdq8A9EEEBV/lItUrwR0CCCJA6EewQRQQQQQBBBBAEEEEAQQQQBBBBAEEEEB//Z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49" y="11224"/>
            <a:ext cx="3032493" cy="2233859"/>
          </a:xfrm>
          <a:prstGeom prst="rect">
            <a:avLst/>
          </a:prstGeom>
          <a:noFill/>
          <a:ln w="63500"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l="100000" t="100000"/>
              </a:path>
              <a:tileRect r="-100000" b="-100000"/>
            </a:gra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2" y="7937"/>
            <a:ext cx="3046784" cy="2283463"/>
          </a:xfrm>
          <a:prstGeom prst="rect">
            <a:avLst/>
          </a:prstGeom>
          <a:noFill/>
          <a:ln w="63500"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l="100000" t="100000"/>
              </a:path>
              <a:tileRect r="-100000" b="-100000"/>
            </a:gra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 descr="http://pics.livejournal.com/lena_kar/pic/0002e8xc/s320x24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172" y="4700515"/>
            <a:ext cx="2876645" cy="2157485"/>
          </a:xfrm>
          <a:prstGeom prst="rect">
            <a:avLst/>
          </a:prstGeom>
          <a:noFill/>
          <a:ln w="63500"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l="100000" t="100000"/>
              </a:path>
              <a:tileRect r="-100000" b="-10000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encrypted-tbn3.gstatic.com/images?q=tbn:ANd9GcQs_t17DnomsxZsRpt4Pe6pqexogPj-GbIzDQOTGHTZg6bDHkQU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694098"/>
            <a:ext cx="2627784" cy="2170317"/>
          </a:xfrm>
          <a:prstGeom prst="rect">
            <a:avLst/>
          </a:prstGeom>
          <a:noFill/>
          <a:ln w="63500"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l="100000" t="100000"/>
              </a:path>
              <a:tileRect r="-100000" b="-10000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encrypted-tbn0.gstatic.com/images?q=tbn:ANd9GcS46MZI7n1PxaTKGE9lWpdqSc70tvwusM5KqiqZkjr6YklsuRFPGQ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10" y="11224"/>
            <a:ext cx="2740450" cy="2280176"/>
          </a:xfrm>
          <a:prstGeom prst="rect">
            <a:avLst/>
          </a:prstGeom>
          <a:noFill/>
          <a:ln w="63500"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l="100000" t="100000"/>
              </a:path>
              <a:tileRect r="-100000" b="-10000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49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964488" cy="1642194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>Тема урока №2.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640000"/>
                </a:solidFill>
              </a:rPr>
              <a:t>Работа </a:t>
            </a:r>
            <a:r>
              <a:rPr lang="ru-RU" sz="4000" b="1" dirty="0">
                <a:solidFill>
                  <a:srgbClr val="640000"/>
                </a:solidFill>
              </a:rPr>
              <a:t>над проектом </a:t>
            </a:r>
            <a:r>
              <a:rPr lang="ru-RU" sz="4000" b="1" dirty="0" smtClean="0">
                <a:solidFill>
                  <a:srgbClr val="640000"/>
                </a:solidFill>
              </a:rPr>
              <a:t>на </a:t>
            </a:r>
            <a:br>
              <a:rPr lang="ru-RU" sz="4000" b="1" dirty="0" smtClean="0">
                <a:solidFill>
                  <a:srgbClr val="640000"/>
                </a:solidFill>
              </a:rPr>
            </a:br>
            <a:r>
              <a:rPr lang="ru-RU" sz="4000" b="1" dirty="0" smtClean="0">
                <a:solidFill>
                  <a:srgbClr val="640000"/>
                </a:solidFill>
              </a:rPr>
              <a:t>организационно-подготовительном </a:t>
            </a:r>
            <a:r>
              <a:rPr lang="ru-RU" sz="4000" b="1" dirty="0">
                <a:solidFill>
                  <a:srgbClr val="640000"/>
                </a:solidFill>
              </a:rPr>
              <a:t>этапе.</a:t>
            </a:r>
            <a:r>
              <a:rPr lang="ru-RU" b="1" dirty="0">
                <a:solidFill>
                  <a:srgbClr val="640000"/>
                </a:solidFill>
              </a:rPr>
              <a:t/>
            </a:r>
            <a:br>
              <a:rPr lang="ru-RU" b="1" dirty="0">
                <a:solidFill>
                  <a:srgbClr val="640000"/>
                </a:solidFill>
              </a:rPr>
            </a:br>
            <a:endParaRPr lang="ru-RU" b="1" dirty="0">
              <a:solidFill>
                <a:srgbClr val="64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708920"/>
            <a:ext cx="8229600" cy="3312368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ru-RU" b="1" i="1" dirty="0" smtClean="0"/>
              <a:t>Выбор </a:t>
            </a:r>
            <a:r>
              <a:rPr lang="ru-RU" b="1" i="1" dirty="0"/>
              <a:t>темы проекта.</a:t>
            </a:r>
          </a:p>
          <a:p>
            <a:pPr lvl="0">
              <a:lnSpc>
                <a:spcPct val="150000"/>
              </a:lnSpc>
            </a:pPr>
            <a:r>
              <a:rPr lang="ru-RU" b="1" i="1" dirty="0"/>
              <a:t>Выбор внешнего вида изделия: </a:t>
            </a:r>
            <a:endParaRPr lang="ru-RU" b="1" i="1" dirty="0" smtClean="0"/>
          </a:p>
          <a:p>
            <a:pPr marL="0" lvl="0" indent="0">
              <a:lnSpc>
                <a:spcPct val="150000"/>
              </a:lnSpc>
              <a:buNone/>
            </a:pPr>
            <a:r>
              <a:rPr lang="ru-RU" b="1" i="1" dirty="0"/>
              <a:t> </a:t>
            </a:r>
            <a:r>
              <a:rPr lang="ru-RU" b="1" i="1" dirty="0" smtClean="0"/>
              <a:t>   </a:t>
            </a:r>
            <a:r>
              <a:rPr lang="ru-RU" b="1" i="1" dirty="0" smtClean="0"/>
              <a:t>формы</a:t>
            </a:r>
            <a:r>
              <a:rPr lang="ru-RU" b="1" i="1" dirty="0"/>
              <a:t>, размеров, украшений</a:t>
            </a:r>
            <a:r>
              <a:rPr lang="ru-RU" b="1" i="1" dirty="0" smtClean="0"/>
              <a:t>.</a:t>
            </a:r>
          </a:p>
          <a:p>
            <a:pPr lvl="0">
              <a:lnSpc>
                <a:spcPct val="150000"/>
              </a:lnSpc>
            </a:pPr>
            <a:r>
              <a:rPr lang="ru-RU" b="1" i="1" dirty="0" smtClean="0"/>
              <a:t>Изготовление эскиза изделия.</a:t>
            </a:r>
            <a:endParaRPr lang="ru-RU" b="1" i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91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Цель </a:t>
            </a:r>
            <a:r>
              <a:rPr lang="ru-RU" dirty="0"/>
              <a:t>и </a:t>
            </a:r>
            <a:r>
              <a:rPr lang="ru-RU" dirty="0" smtClean="0"/>
              <a:t>задачи урока.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3993307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640000"/>
                </a:solidFill>
              </a:rPr>
              <a:t>помочь </a:t>
            </a:r>
            <a:r>
              <a:rPr lang="ru-RU" b="1" dirty="0">
                <a:solidFill>
                  <a:srgbClr val="640000"/>
                </a:solidFill>
              </a:rPr>
              <a:t>учащимся выбрать тему в соответствии с их интеллектуальными, физическими и материальными </a:t>
            </a:r>
            <a:r>
              <a:rPr lang="ru-RU" b="1" dirty="0" smtClean="0">
                <a:solidFill>
                  <a:srgbClr val="640000"/>
                </a:solidFill>
              </a:rPr>
              <a:t>возможностями.</a:t>
            </a:r>
          </a:p>
          <a:p>
            <a:r>
              <a:rPr lang="ru-RU" i="1" dirty="0" smtClean="0"/>
              <a:t>собрать </a:t>
            </a:r>
            <a:r>
              <a:rPr lang="ru-RU" i="1" dirty="0"/>
              <a:t>информацию по теме;</a:t>
            </a:r>
          </a:p>
          <a:p>
            <a:pPr lvl="0"/>
            <a:r>
              <a:rPr lang="ru-RU" i="1" dirty="0"/>
              <a:t>развивать навыки самостоятельной организации рабочего места и навыки безопасной работы с соблюдением санитарно-гигиенических требований;</a:t>
            </a:r>
          </a:p>
          <a:p>
            <a:pPr lvl="0"/>
            <a:r>
              <a:rPr lang="ru-RU" i="1" dirty="0"/>
              <a:t>воспитывать творческое отношение к работе.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13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31164497"/>
              </p:ext>
            </p:extLst>
          </p:nvPr>
        </p:nvGraphicFramePr>
        <p:xfrm>
          <a:off x="0" y="404664"/>
          <a:ext cx="914400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низ 4"/>
          <p:cNvSpPr/>
          <p:nvPr/>
        </p:nvSpPr>
        <p:spPr>
          <a:xfrm rot="18831843">
            <a:off x="5079223" y="4092447"/>
            <a:ext cx="535927" cy="333646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2638460">
            <a:off x="5218918" y="4470166"/>
            <a:ext cx="2386619" cy="151442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???</a:t>
            </a:r>
            <a:endParaRPr lang="ru-RU" sz="44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324" y="5032962"/>
            <a:ext cx="1260297" cy="1699277"/>
          </a:xfrm>
          <a:prstGeom prst="rect">
            <a:avLst/>
          </a:prstGeom>
          <a:noFill/>
          <a:ln w="635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401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294" y="2276872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 </a:t>
            </a:r>
            <a:r>
              <a:rPr lang="ru-RU" sz="3600" b="1" i="1" dirty="0">
                <a:solidFill>
                  <a:srgbClr val="002060"/>
                </a:solidFill>
              </a:rPr>
              <a:t>Запишите в тетради тему </a:t>
            </a:r>
            <a:endParaRPr lang="ru-RU" sz="36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</a:rPr>
              <a:t>вашего  </a:t>
            </a:r>
            <a:r>
              <a:rPr lang="ru-RU" sz="3600" b="1" i="1" dirty="0">
                <a:solidFill>
                  <a:srgbClr val="002060"/>
                </a:solidFill>
              </a:rPr>
              <a:t>будущего </a:t>
            </a:r>
            <a:r>
              <a:rPr lang="ru-RU" sz="3600" b="1" i="1" dirty="0" smtClean="0">
                <a:solidFill>
                  <a:srgbClr val="002060"/>
                </a:solidFill>
              </a:rPr>
              <a:t>проекта.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40234" y="476672"/>
            <a:ext cx="65038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Выбор темы проекта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 descr="https://encrypted-tbn3.gstatic.com/images?q=tbn:ANd9GcQ0BlIBrTO-6YwrtnJH0WlTW4XfPJ99F0vweulKLu3RdUQ1h4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400" y="4149080"/>
            <a:ext cx="2095500" cy="2181226"/>
          </a:xfrm>
          <a:prstGeom prst="rect">
            <a:avLst/>
          </a:prstGeom>
          <a:noFill/>
          <a:ln w="635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9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4525963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lnSpc>
                <a:spcPct val="150000"/>
              </a:lnSpc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ридумайте </a:t>
            </a:r>
            <a:r>
              <a:rPr lang="ru-RU" b="1" u="sng" dirty="0">
                <a:solidFill>
                  <a:schemeClr val="tx2">
                    <a:lumMod val="75000"/>
                  </a:schemeClr>
                </a:solidFill>
              </a:rPr>
              <a:t>все возможные варианты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изготовления вашего изделия, </a:t>
            </a: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lvl="0" indent="0" algn="ctr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изменяя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его </a:t>
            </a:r>
            <a:r>
              <a:rPr lang="ru-RU" b="1" i="1" dirty="0">
                <a:solidFill>
                  <a:srgbClr val="C00000"/>
                </a:solidFill>
              </a:rPr>
              <a:t>форму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или </a:t>
            </a:r>
            <a:r>
              <a:rPr lang="ru-RU" b="1" i="1" dirty="0">
                <a:solidFill>
                  <a:srgbClr val="C00000"/>
                </a:solidFill>
              </a:rPr>
              <a:t>материал</a:t>
            </a:r>
            <a:r>
              <a:rPr lang="ru-RU" b="1" dirty="0">
                <a:solidFill>
                  <a:srgbClr val="C00000"/>
                </a:solidFill>
              </a:rPr>
              <a:t>ы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, </a:t>
            </a: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lvl="0" indent="0" algn="ctr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из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которых оно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сделано </a:t>
            </a:r>
          </a:p>
          <a:p>
            <a:pPr marL="0" lvl="0" indent="0" algn="ctr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или </a:t>
            </a:r>
            <a:r>
              <a:rPr lang="ru-RU" b="1" i="1" dirty="0" smtClean="0">
                <a:solidFill>
                  <a:srgbClr val="C00000"/>
                </a:solidFill>
              </a:rPr>
              <a:t>вид рукоделия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lvl="0" indent="0" algn="ctr">
              <a:lnSpc>
                <a:spcPct val="150000"/>
              </a:lnSpc>
              <a:buNone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</a:rPr>
              <a:t>Запишите или нарисуйте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85184"/>
            <a:ext cx="1546290" cy="1546290"/>
          </a:xfrm>
          <a:prstGeom prst="rect">
            <a:avLst/>
          </a:prstGeom>
          <a:noFill/>
          <a:ln w="635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944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23330"/>
            <a:ext cx="8507288" cy="5904656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sz="3000" dirty="0" smtClean="0"/>
              <a:t>1. </a:t>
            </a:r>
            <a:r>
              <a:rPr lang="ru-RU" dirty="0" smtClean="0"/>
              <a:t>Оцените </a:t>
            </a:r>
            <a:r>
              <a:rPr lang="ru-RU" dirty="0"/>
              <a:t>каждый вариант с учетом материалов, которые у вас есть, своими </a:t>
            </a:r>
            <a:r>
              <a:rPr lang="ru-RU" dirty="0" smtClean="0"/>
              <a:t>умениями.</a:t>
            </a:r>
          </a:p>
          <a:p>
            <a:pPr marL="0" lvl="0" indent="0">
              <a:buNone/>
            </a:pPr>
            <a:endParaRPr lang="ru-RU" b="1" u="sng" dirty="0" smtClean="0">
              <a:solidFill>
                <a:srgbClr val="C00000"/>
              </a:solidFill>
            </a:endParaRPr>
          </a:p>
          <a:p>
            <a:pPr marL="0" lvl="0" indent="0">
              <a:buNone/>
            </a:pPr>
            <a:r>
              <a:rPr lang="ru-RU" b="1" u="sng" dirty="0" smtClean="0">
                <a:solidFill>
                  <a:srgbClr val="C00000"/>
                </a:solidFill>
              </a:rPr>
              <a:t>Что </a:t>
            </a:r>
            <a:r>
              <a:rPr lang="ru-RU" b="1" u="sng" dirty="0">
                <a:solidFill>
                  <a:srgbClr val="C00000"/>
                </a:solidFill>
              </a:rPr>
              <a:t>вы умеете делать</a:t>
            </a:r>
            <a:r>
              <a:rPr lang="ru-RU" b="1" dirty="0">
                <a:solidFill>
                  <a:srgbClr val="C00000"/>
                </a:solidFill>
              </a:rPr>
              <a:t>: 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dirty="0"/>
              <a:t>шить</a:t>
            </a:r>
          </a:p>
          <a:p>
            <a:pPr lvl="0"/>
            <a:r>
              <a:rPr lang="ru-RU" dirty="0" smtClean="0"/>
              <a:t>вышивать</a:t>
            </a:r>
          </a:p>
          <a:p>
            <a:pPr lvl="0"/>
            <a:r>
              <a:rPr lang="ru-RU" dirty="0" smtClean="0"/>
              <a:t>вязать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плести</a:t>
            </a:r>
          </a:p>
          <a:p>
            <a:r>
              <a:rPr lang="ru-RU" dirty="0" smtClean="0"/>
              <a:t>?....</a:t>
            </a:r>
            <a:endParaRPr lang="ru-RU" dirty="0"/>
          </a:p>
          <a:p>
            <a:pPr marL="0" lvl="0" indent="0">
              <a:buNone/>
            </a:pPr>
            <a:r>
              <a:rPr lang="ru-RU" dirty="0" smtClean="0"/>
              <a:t> </a:t>
            </a:r>
          </a:p>
          <a:p>
            <a:pPr marL="0" lvl="0" indent="0">
              <a:buNone/>
            </a:pPr>
            <a:r>
              <a:rPr lang="ru-RU" dirty="0" smtClean="0"/>
              <a:t>2. </a:t>
            </a:r>
            <a:r>
              <a:rPr lang="ru-RU" sz="3000" dirty="0" smtClean="0"/>
              <a:t>Запишите </a:t>
            </a:r>
            <a:r>
              <a:rPr lang="ru-RU" sz="3000" dirty="0"/>
              <a:t>свои рассуждения по каждому варианту: почему вы от одних отказались, а на одном остановили свой выбор.                                   </a:t>
            </a:r>
          </a:p>
          <a:p>
            <a:endParaRPr lang="ru-RU" sz="3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0"/>
            <a:ext cx="58918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Оценка вариантов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97072904"/>
              </p:ext>
            </p:extLst>
          </p:nvPr>
        </p:nvGraphicFramePr>
        <p:xfrm>
          <a:off x="3995936" y="1628800"/>
          <a:ext cx="4968552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82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332656"/>
            <a:ext cx="72673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Окончательный выбор.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855" y="4077072"/>
            <a:ext cx="2329756" cy="2277753"/>
          </a:xfrm>
          <a:prstGeom prst="rect">
            <a:avLst/>
          </a:prstGeom>
          <a:noFill/>
          <a:ln w="635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1412776"/>
            <a:ext cx="88569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Напишите </a:t>
            </a:r>
            <a:r>
              <a:rPr lang="ru-RU" sz="2800" b="1" i="1" dirty="0">
                <a:solidFill>
                  <a:srgbClr val="002060"/>
                </a:solidFill>
              </a:rPr>
              <a:t>обоснование выбора </a:t>
            </a:r>
            <a:r>
              <a:rPr lang="ru-RU" sz="2800" b="1" i="1" dirty="0" smtClean="0">
                <a:solidFill>
                  <a:srgbClr val="002060"/>
                </a:solidFill>
              </a:rPr>
              <a:t>темы.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Почему </a:t>
            </a:r>
            <a:r>
              <a:rPr lang="ru-RU" sz="2800" b="1" i="1" dirty="0">
                <a:solidFill>
                  <a:srgbClr val="002060"/>
                </a:solidFill>
              </a:rPr>
              <a:t>вы выбрали эту тему, </a:t>
            </a:r>
            <a:r>
              <a:rPr lang="ru-RU" sz="2800" b="1" i="1" dirty="0" smtClean="0">
                <a:solidFill>
                  <a:srgbClr val="002060"/>
                </a:solidFill>
              </a:rPr>
              <a:t>а </a:t>
            </a:r>
            <a:r>
              <a:rPr lang="ru-RU" sz="2800" b="1" i="1" dirty="0">
                <a:solidFill>
                  <a:srgbClr val="002060"/>
                </a:solidFill>
              </a:rPr>
              <a:t>не другую</a:t>
            </a:r>
            <a:r>
              <a:rPr lang="ru-RU" sz="2800" b="1" i="1" dirty="0" smtClean="0">
                <a:solidFill>
                  <a:srgbClr val="002060"/>
                </a:solidFill>
              </a:rPr>
              <a:t>?</a:t>
            </a:r>
          </a:p>
          <a:p>
            <a:pPr algn="ctr"/>
            <a:r>
              <a:rPr lang="ru-RU" sz="2800" b="1" i="1" dirty="0">
                <a:solidFill>
                  <a:srgbClr val="002060"/>
                </a:solidFill>
              </a:rPr>
              <a:t/>
            </a:r>
            <a:br>
              <a:rPr lang="ru-RU" sz="2800" b="1" i="1" dirty="0">
                <a:solidFill>
                  <a:srgbClr val="002060"/>
                </a:solidFill>
              </a:rPr>
            </a:br>
            <a:r>
              <a:rPr lang="ru-RU" sz="2800" b="1" u="sng" dirty="0">
                <a:solidFill>
                  <a:schemeClr val="tx2">
                    <a:lumMod val="75000"/>
                  </a:schemeClr>
                </a:solidFill>
              </a:rPr>
              <a:t>Для написания обоснования выбора темы </a:t>
            </a:r>
          </a:p>
          <a:p>
            <a:pPr algn="ctr"/>
            <a:r>
              <a:rPr lang="ru-RU" sz="2800" b="1" u="sng" dirty="0">
                <a:solidFill>
                  <a:schemeClr val="tx2">
                    <a:lumMod val="75000"/>
                  </a:schemeClr>
                </a:solidFill>
              </a:rPr>
              <a:t>воспользуйтесь образцом из </a:t>
            </a:r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учебника.</a:t>
            </a:r>
            <a:endParaRPr lang="ru-RU" sz="28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28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encrypted-tbn1.gstatic.com/images?q=tbn:ANd9GcQ2S5ZqIuCOC_H9VWca4lzn6SEyvLN1Fl63D5pNvWaegH1K1m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604" y="3356992"/>
            <a:ext cx="4416813" cy="3086845"/>
          </a:xfrm>
          <a:prstGeom prst="rect">
            <a:avLst/>
          </a:prstGeom>
          <a:noFill/>
          <a:ln w="63500"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06540" y="188640"/>
            <a:ext cx="45309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Эскиз изделия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99" y="1268760"/>
            <a:ext cx="4023417" cy="3663878"/>
          </a:xfrm>
          <a:prstGeom prst="rect">
            <a:avLst/>
          </a:prstGeom>
          <a:noFill/>
          <a:ln w="635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027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4500" b="1" dirty="0" smtClean="0"/>
              <a:t>а</a:t>
            </a:r>
            <a:r>
              <a:rPr lang="ru-RU" sz="4500" b="1" dirty="0"/>
              <a:t>) качество выполненной практической работы:</a:t>
            </a:r>
            <a:endParaRPr lang="ru-RU" sz="4500" dirty="0"/>
          </a:p>
          <a:p>
            <a:pPr lvl="0"/>
            <a:r>
              <a:rPr lang="ru-RU" dirty="0"/>
              <a:t>самостоятельность и        оригинальность исполнения, </a:t>
            </a:r>
          </a:p>
          <a:p>
            <a:pPr lvl="0"/>
            <a:r>
              <a:rPr lang="ru-RU" dirty="0"/>
              <a:t>уровень творчества, </a:t>
            </a:r>
          </a:p>
          <a:p>
            <a:pPr lvl="0"/>
            <a:r>
              <a:rPr lang="ru-RU" dirty="0"/>
              <a:t>практическая значимость изделия;</a:t>
            </a:r>
          </a:p>
          <a:p>
            <a:pPr marL="0" indent="0">
              <a:buNone/>
            </a:pPr>
            <a:r>
              <a:rPr lang="ru-RU" sz="4500" b="1" dirty="0" smtClean="0"/>
              <a:t>б</a:t>
            </a:r>
            <a:r>
              <a:rPr lang="ru-RU" sz="4500" b="1" dirty="0"/>
              <a:t>) качество оформления описательной части: </a:t>
            </a:r>
            <a:endParaRPr lang="ru-RU" sz="4500" dirty="0"/>
          </a:p>
          <a:p>
            <a:pPr lvl="0"/>
            <a:r>
              <a:rPr lang="ru-RU" dirty="0"/>
              <a:t>объем и полнота разработок, </a:t>
            </a:r>
          </a:p>
          <a:p>
            <a:pPr lvl="0"/>
            <a:r>
              <a:rPr lang="ru-RU" dirty="0"/>
              <a:t>качество эскизов, рисунков, чертежей, схем, технологических карт; </a:t>
            </a:r>
          </a:p>
          <a:p>
            <a:pPr lvl="0"/>
            <a:r>
              <a:rPr lang="ru-RU" dirty="0"/>
              <a:t>наличие экономического расчета, этикетки, самоанализа;</a:t>
            </a:r>
          </a:p>
          <a:p>
            <a:pPr marL="0" indent="0">
              <a:buNone/>
            </a:pPr>
            <a:r>
              <a:rPr lang="ru-RU" sz="5100" dirty="0" smtClean="0"/>
              <a:t> </a:t>
            </a:r>
            <a:r>
              <a:rPr lang="ru-RU" sz="5100" b="1" dirty="0"/>
              <a:t>в) публичное выступление: </a:t>
            </a:r>
            <a:endParaRPr lang="ru-RU" sz="5100" dirty="0"/>
          </a:p>
          <a:p>
            <a:pPr lvl="0"/>
            <a:r>
              <a:rPr lang="ru-RU" dirty="0"/>
              <a:t>аргументированность выбора темы, объем и глубина знаний по теме, раскрытие темы, эрудиция, культура речи; </a:t>
            </a:r>
          </a:p>
          <a:p>
            <a:pPr lvl="0"/>
            <a:r>
              <a:rPr lang="ru-RU" dirty="0"/>
              <a:t>ответы на вопросы: полнота, убедительность, дружелюбие; </a:t>
            </a:r>
          </a:p>
          <a:p>
            <a:pPr lvl="0"/>
            <a:r>
              <a:rPr lang="ru-RU" dirty="0"/>
              <a:t>деловые и волевые качества докладчика: ответственность, стремление к достижению высоких результатов, готовность к дискуссии.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332656"/>
            <a:ext cx="69006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Критерии оценивания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3314" name="Picture 2" descr="https://encrypted-tbn3.gstatic.com/images?q=tbn:ANd9GcTIPTLbZbZjo68ymgEYAOJ45U69VwKtbVDtK6F6k0IufPdccFR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" y="0"/>
            <a:ext cx="970440" cy="128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76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280920" cy="5256584"/>
          </a:xfrm>
        </p:spPr>
        <p:txBody>
          <a:bodyPr>
            <a:normAutofit/>
          </a:bodyPr>
          <a:lstStyle/>
          <a:p>
            <a:r>
              <a:rPr lang="en-US" sz="3600" dirty="0">
                <a:hlinkClick r:id="rId2"/>
              </a:rPr>
              <a:t>http://www.rukodelie.eu</a:t>
            </a:r>
            <a:r>
              <a:rPr lang="en-US" sz="3600" dirty="0" smtClean="0">
                <a:hlinkClick r:id="rId2"/>
              </a:rPr>
              <a:t>/</a:t>
            </a:r>
            <a:endParaRPr lang="ru-RU" sz="3600" dirty="0" smtClean="0"/>
          </a:p>
          <a:p>
            <a:r>
              <a:rPr lang="en-US" sz="3600" dirty="0">
                <a:hlinkClick r:id="rId3"/>
              </a:rPr>
              <a:t>http://rukodelie.kz</a:t>
            </a:r>
            <a:r>
              <a:rPr lang="en-US" sz="3600" dirty="0" smtClean="0">
                <a:hlinkClick r:id="rId3"/>
              </a:rPr>
              <a:t>/</a:t>
            </a:r>
            <a:endParaRPr lang="ru-RU" sz="3600" dirty="0" smtClean="0"/>
          </a:p>
          <a:p>
            <a:r>
              <a:rPr lang="en-US" sz="3600" dirty="0">
                <a:hlinkClick r:id="rId4"/>
              </a:rPr>
              <a:t>http://www.osinka.ru</a:t>
            </a:r>
            <a:r>
              <a:rPr lang="en-US" sz="3600" dirty="0" smtClean="0">
                <a:hlinkClick r:id="rId4"/>
              </a:rPr>
              <a:t>/</a:t>
            </a:r>
            <a:endParaRPr lang="ru-RU" sz="3600" dirty="0" smtClean="0"/>
          </a:p>
          <a:p>
            <a:r>
              <a:rPr lang="en-US" sz="3600" dirty="0">
                <a:hlinkClick r:id="rId5"/>
              </a:rPr>
              <a:t>http://stranamasterov.ru</a:t>
            </a:r>
            <a:r>
              <a:rPr lang="en-US" sz="3600" dirty="0" smtClean="0">
                <a:hlinkClick r:id="rId5"/>
              </a:rPr>
              <a:t>/</a:t>
            </a:r>
            <a:endParaRPr lang="ru-RU" sz="3600" dirty="0" smtClean="0"/>
          </a:p>
          <a:p>
            <a:r>
              <a:rPr lang="en-US" sz="3600" dirty="0">
                <a:hlinkClick r:id="rId6"/>
              </a:rPr>
              <a:t>http://mastera-rukodeliya.ru</a:t>
            </a:r>
            <a:r>
              <a:rPr lang="en-US" sz="3600" dirty="0" smtClean="0">
                <a:hlinkClick r:id="rId6"/>
              </a:rPr>
              <a:t>/</a:t>
            </a:r>
            <a:endParaRPr lang="ru-RU" sz="3600" dirty="0" smtClean="0"/>
          </a:p>
          <a:p>
            <a:r>
              <a:rPr lang="en-US" sz="3600" dirty="0">
                <a:hlinkClick r:id="rId7"/>
              </a:rPr>
              <a:t>http://mariya-iskusnica.ru</a:t>
            </a:r>
            <a:r>
              <a:rPr lang="en-US" sz="3600" dirty="0" smtClean="0">
                <a:hlinkClick r:id="rId7"/>
              </a:rPr>
              <a:t>/</a:t>
            </a:r>
            <a:endParaRPr lang="ru-RU" sz="3600" dirty="0" smtClean="0"/>
          </a:p>
          <a:p>
            <a:r>
              <a:rPr lang="en-US" sz="3600" dirty="0">
                <a:hlinkClick r:id="rId8"/>
              </a:rPr>
              <a:t>http://magic-work.ru</a:t>
            </a:r>
            <a:r>
              <a:rPr lang="en-US" sz="3600" dirty="0" smtClean="0">
                <a:hlinkClick r:id="rId8"/>
              </a:rPr>
              <a:t>/</a:t>
            </a:r>
            <a:endParaRPr lang="ru-RU" sz="3600" dirty="0" smtClean="0"/>
          </a:p>
          <a:p>
            <a:r>
              <a:rPr lang="en-US" sz="3600" dirty="0">
                <a:hlinkClick r:id="rId9"/>
              </a:rPr>
              <a:t>http://www.vsehobby.ru</a:t>
            </a:r>
            <a:r>
              <a:rPr lang="en-US" sz="3600" dirty="0" smtClean="0">
                <a:hlinkClick r:id="rId9"/>
              </a:rPr>
              <a:t>/</a:t>
            </a:r>
            <a:endParaRPr lang="ru-RU" sz="3600" dirty="0" smtClean="0"/>
          </a:p>
          <a:p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60648"/>
            <a:ext cx="83545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Ссылки на полезные сайты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607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51520" y="1916832"/>
            <a:ext cx="8712968" cy="326896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«Учитесь читать, 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       читая - вчитывайтесь, 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                   вчитываясь – вдумывайтесь, 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вдумываясь - понимайте, 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       поняв – делайте!»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49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640000"/>
                </a:solidFill>
              </a:rPr>
              <a:t>Итог </a:t>
            </a:r>
            <a:r>
              <a:rPr lang="ru-RU" b="1" dirty="0">
                <a:solidFill>
                  <a:srgbClr val="640000"/>
                </a:solidFill>
              </a:rPr>
              <a:t>урока. Домашнее задание.</a:t>
            </a:r>
            <a:br>
              <a:rPr lang="ru-RU" b="1" dirty="0">
                <a:solidFill>
                  <a:srgbClr val="640000"/>
                </a:solidFill>
              </a:rPr>
            </a:br>
            <a:endParaRPr lang="ru-RU" b="1" dirty="0">
              <a:solidFill>
                <a:srgbClr val="64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Сообщение </a:t>
            </a:r>
            <a:r>
              <a:rPr lang="ru-RU" dirty="0"/>
              <a:t>оценок за устные ответы</a:t>
            </a:r>
          </a:p>
          <a:p>
            <a:pPr lvl="0"/>
            <a:r>
              <a:rPr lang="ru-RU" dirty="0"/>
              <a:t>Анализ выполнения практической работы: самостоятельность и правильность выполнения работы; </a:t>
            </a:r>
            <a:endParaRPr lang="ru-RU" dirty="0" smtClean="0"/>
          </a:p>
          <a:p>
            <a:pPr lvl="0"/>
            <a:r>
              <a:rPr lang="ru-RU" dirty="0" smtClean="0"/>
              <a:t>наиболее </a:t>
            </a:r>
            <a:r>
              <a:rPr lang="ru-RU" dirty="0"/>
              <a:t>характерные ошибки, допущенные учащимися, и приемы их исправления.</a:t>
            </a:r>
          </a:p>
          <a:p>
            <a:pPr lvl="0"/>
            <a:r>
              <a:rPr lang="ru-RU" dirty="0"/>
              <a:t>Беседа: что нового узнали на занятии? </a:t>
            </a:r>
            <a:endParaRPr lang="ru-RU" dirty="0" smtClean="0"/>
          </a:p>
          <a:p>
            <a:pPr lvl="0"/>
            <a:r>
              <a:rPr lang="ru-RU" dirty="0" smtClean="0"/>
              <a:t>Что </a:t>
            </a:r>
            <a:r>
              <a:rPr lang="ru-RU" dirty="0"/>
              <a:t>научились делать</a:t>
            </a:r>
            <a:r>
              <a:rPr lang="ru-RU" dirty="0" smtClean="0"/>
              <a:t>?</a:t>
            </a:r>
          </a:p>
          <a:p>
            <a:pPr marL="0" lvl="0" indent="0">
              <a:buNone/>
            </a:pPr>
            <a:r>
              <a:rPr lang="ru-RU" dirty="0" smtClean="0"/>
              <a:t>Д/З : ???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06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6672795" cy="4844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4817762"/>
            <a:ext cx="51125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Down">
              <a:avLst/>
            </a:prstTxWarp>
            <a:spAutoFit/>
          </a:bodyPr>
          <a:lstStyle/>
          <a:p>
            <a:pPr algn="ctr"/>
            <a:r>
              <a:rPr lang="ru-RU" sz="5400" b="1" i="1" cap="none" spc="0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у</a:t>
            </a:r>
            <a:r>
              <a:rPr lang="ru-RU" sz="5400" b="1" i="1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r>
              <a:rPr lang="ru-RU" sz="5400" b="1" i="1" dirty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</a:t>
            </a:r>
          </a:p>
          <a:p>
            <a:pPr algn="ctr"/>
            <a:endParaRPr lang="ru-RU" sz="5400" b="1" dirty="0">
              <a:ln w="1905"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455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 урока №1 : </a:t>
            </a:r>
            <a:br>
              <a:rPr lang="ru-RU" dirty="0" smtClean="0"/>
            </a:br>
            <a:r>
              <a:rPr lang="ru-RU" b="1" dirty="0" smtClean="0">
                <a:solidFill>
                  <a:srgbClr val="640000"/>
                </a:solidFill>
              </a:rPr>
              <a:t>Творческий проект</a:t>
            </a:r>
            <a:endParaRPr lang="ru-RU" b="1" dirty="0">
              <a:solidFill>
                <a:srgbClr val="64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708920"/>
            <a:ext cx="8229600" cy="2260848"/>
          </a:xfrm>
        </p:spPr>
        <p:txBody>
          <a:bodyPr/>
          <a:lstStyle/>
          <a:p>
            <a:r>
              <a:rPr lang="ru-RU" b="1" i="1" dirty="0"/>
              <a:t>Понятие проекта. </a:t>
            </a:r>
            <a:endParaRPr lang="ru-RU" b="1" i="1" dirty="0" smtClean="0"/>
          </a:p>
          <a:p>
            <a:r>
              <a:rPr lang="ru-RU" b="1" i="1" dirty="0" smtClean="0"/>
              <a:t>Этапы </a:t>
            </a:r>
            <a:r>
              <a:rPr lang="ru-RU" b="1" i="1" dirty="0"/>
              <a:t>выполнения проекта.  </a:t>
            </a:r>
            <a:endParaRPr lang="ru-RU" b="1" i="1" dirty="0" smtClean="0"/>
          </a:p>
          <a:p>
            <a:r>
              <a:rPr lang="ru-RU" b="1" i="1" dirty="0" smtClean="0"/>
              <a:t>Банк проектов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247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ru-RU" b="1" dirty="0" smtClean="0">
                <a:solidFill>
                  <a:srgbClr val="640000"/>
                </a:solidFill>
              </a:rPr>
              <a:t>дать </a:t>
            </a:r>
            <a:r>
              <a:rPr lang="ru-RU" b="1" dirty="0">
                <a:solidFill>
                  <a:srgbClr val="640000"/>
                </a:solidFill>
              </a:rPr>
              <a:t>учащимся полное представление о выполнении и защите </a:t>
            </a:r>
            <a:r>
              <a:rPr lang="ru-RU" b="1" dirty="0" smtClean="0">
                <a:solidFill>
                  <a:srgbClr val="640000"/>
                </a:solidFill>
              </a:rPr>
              <a:t>проекта.</a:t>
            </a:r>
            <a:endParaRPr lang="ru-RU" b="1" dirty="0">
              <a:solidFill>
                <a:srgbClr val="640000"/>
              </a:solidFill>
            </a:endParaRPr>
          </a:p>
          <a:p>
            <a:pPr lvl="0"/>
            <a:r>
              <a:rPr lang="ru-RU" b="1" i="1" dirty="0"/>
              <a:t>разъяснить содержание работы на каждом этапе;</a:t>
            </a:r>
          </a:p>
          <a:p>
            <a:pPr lvl="0"/>
            <a:r>
              <a:rPr lang="ru-RU" b="1" i="1" dirty="0"/>
              <a:t>развивать навыки научной организации труда, навыки самоконтроля;</a:t>
            </a:r>
          </a:p>
          <a:p>
            <a:pPr lvl="0"/>
            <a:r>
              <a:rPr lang="ru-RU" b="1" i="1" dirty="0"/>
              <a:t>учить самостоятельности в работе, ответственному отношению к </a:t>
            </a:r>
            <a:r>
              <a:rPr lang="ru-RU" b="1" i="1" dirty="0" smtClean="0"/>
              <a:t>ней, целеустремленности </a:t>
            </a:r>
            <a:r>
              <a:rPr lang="ru-RU" b="1" i="1" dirty="0"/>
              <a:t>и аккуратности.</a:t>
            </a:r>
          </a:p>
          <a:p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92073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4525963"/>
          </a:xfrm>
        </p:spPr>
        <p:txBody>
          <a:bodyPr>
            <a:noAutofit/>
          </a:bodyPr>
          <a:lstStyle/>
          <a:p>
            <a:pPr marL="0" indent="0" algn="ctr">
              <a:lnSpc>
                <a:spcPct val="2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Проект – это…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600" b="1" i="1" dirty="0" smtClean="0">
                <a:solidFill>
                  <a:srgbClr val="002060"/>
                </a:solidFill>
              </a:rPr>
              <a:t> </a:t>
            </a:r>
            <a:r>
              <a:rPr lang="ru-RU" sz="2600" b="1" i="1" dirty="0">
                <a:solidFill>
                  <a:srgbClr val="002060"/>
                </a:solidFill>
              </a:rPr>
              <a:t>творческая работа ученика  </a:t>
            </a:r>
            <a:endParaRPr lang="ru-RU" sz="2600" b="1" i="1" dirty="0" smtClean="0">
              <a:solidFill>
                <a:srgbClr val="002060"/>
              </a:solidFill>
            </a:endParaRP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600" b="1" i="1" dirty="0" smtClean="0">
                <a:solidFill>
                  <a:srgbClr val="002060"/>
                </a:solidFill>
              </a:rPr>
              <a:t>по </a:t>
            </a:r>
            <a:r>
              <a:rPr lang="ru-RU" sz="2600" b="1" i="1" dirty="0">
                <a:solidFill>
                  <a:srgbClr val="002060"/>
                </a:solidFill>
              </a:rPr>
              <a:t>самостоятельной разработке </a:t>
            </a:r>
            <a:r>
              <a:rPr lang="ru-RU" sz="2600" b="1" i="1" dirty="0" smtClean="0">
                <a:solidFill>
                  <a:srgbClr val="002060"/>
                </a:solidFill>
              </a:rPr>
              <a:t>и изготовлению </a:t>
            </a:r>
            <a:r>
              <a:rPr lang="ru-RU" sz="2600" b="1" i="1" dirty="0">
                <a:solidFill>
                  <a:srgbClr val="002060"/>
                </a:solidFill>
              </a:rPr>
              <a:t>изделия </a:t>
            </a:r>
            <a:endParaRPr lang="ru-RU" sz="2600" b="1" i="1" dirty="0" smtClean="0">
              <a:solidFill>
                <a:srgbClr val="002060"/>
              </a:solidFill>
            </a:endParaRP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600" b="1" i="1" dirty="0" smtClean="0">
                <a:solidFill>
                  <a:srgbClr val="002060"/>
                </a:solidFill>
              </a:rPr>
              <a:t>от </a:t>
            </a:r>
            <a:r>
              <a:rPr lang="ru-RU" sz="2600" b="1" i="1" dirty="0">
                <a:solidFill>
                  <a:srgbClr val="002060"/>
                </a:solidFill>
              </a:rPr>
              <a:t>идеи до ее воплощения, </a:t>
            </a:r>
            <a:r>
              <a:rPr lang="ru-RU" sz="2600" b="1" i="1" dirty="0" smtClean="0">
                <a:solidFill>
                  <a:srgbClr val="002060"/>
                </a:solidFill>
              </a:rPr>
              <a:t>выполненная 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600" b="1" i="1" dirty="0" smtClean="0">
                <a:solidFill>
                  <a:srgbClr val="002060"/>
                </a:solidFill>
              </a:rPr>
              <a:t>под </a:t>
            </a:r>
            <a:r>
              <a:rPr lang="ru-RU" sz="2600" b="1" i="1" dirty="0">
                <a:solidFill>
                  <a:srgbClr val="002060"/>
                </a:solidFill>
              </a:rPr>
              <a:t>контролем и консультированием учителя.</a:t>
            </a:r>
          </a:p>
        </p:txBody>
      </p:sp>
      <p:sp>
        <p:nvSpPr>
          <p:cNvPr id="2" name="7-конечная звезда 1">
            <a:hlinkClick r:id="rId2" action="ppaction://hlinkpres?slideindex=1&amp;slidetitle="/>
          </p:cNvPr>
          <p:cNvSpPr/>
          <p:nvPr/>
        </p:nvSpPr>
        <p:spPr>
          <a:xfrm>
            <a:off x="7236296" y="548680"/>
            <a:ext cx="1584176" cy="144016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/>
              <a:t>?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80042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420888"/>
            <a:ext cx="8229600" cy="3124944"/>
          </a:xfrm>
        </p:spPr>
        <p:txBody>
          <a:bodyPr/>
          <a:lstStyle/>
          <a:p>
            <a:pPr lvl="0"/>
            <a:r>
              <a:rPr lang="ru-RU" b="1" dirty="0">
                <a:solidFill>
                  <a:srgbClr val="002060"/>
                </a:solidFill>
              </a:rPr>
              <a:t>Организационно-подготовительный.</a:t>
            </a: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pPr lvl="0"/>
            <a:r>
              <a:rPr lang="ru-RU" b="1" dirty="0">
                <a:solidFill>
                  <a:srgbClr val="002060"/>
                </a:solidFill>
              </a:rPr>
              <a:t>Технологический.</a:t>
            </a: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pPr lvl="0"/>
            <a:r>
              <a:rPr lang="ru-RU" b="1" dirty="0">
                <a:solidFill>
                  <a:srgbClr val="002060"/>
                </a:solidFill>
              </a:rPr>
              <a:t>Заключительный.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53021"/>
            <a:ext cx="82089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ЭТАПЫ ПРОЕКТА (ПЛАН РАБОТЫ)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02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3635896" y="6021288"/>
            <a:ext cx="2016223" cy="718687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Защита проекта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 flipH="1">
            <a:off x="4642836" y="620688"/>
            <a:ext cx="6245" cy="5725394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Двойная стрелка влево/вправо 4"/>
          <p:cNvSpPr/>
          <p:nvPr/>
        </p:nvSpPr>
        <p:spPr>
          <a:xfrm>
            <a:off x="3147051" y="1792163"/>
            <a:ext cx="2952328" cy="648072"/>
          </a:xfrm>
          <a:prstGeom prst="leftRightArrow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Выбор конструкции </a:t>
            </a:r>
          </a:p>
        </p:txBody>
      </p:sp>
      <p:sp>
        <p:nvSpPr>
          <p:cNvPr id="7" name="Двойная стрелка влево/вправо 6"/>
          <p:cNvSpPr/>
          <p:nvPr/>
        </p:nvSpPr>
        <p:spPr>
          <a:xfrm>
            <a:off x="3147051" y="2667118"/>
            <a:ext cx="2952328" cy="648072"/>
          </a:xfrm>
          <a:prstGeom prst="leftRightArrow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Планирование</a:t>
            </a:r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3147051" y="3547270"/>
            <a:ext cx="2952328" cy="648072"/>
          </a:xfrm>
          <a:prstGeom prst="leftRightArrow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Практика. Самоконтроль.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9" name="Двойная стрелка влево/вправо 8"/>
          <p:cNvSpPr/>
          <p:nvPr/>
        </p:nvSpPr>
        <p:spPr>
          <a:xfrm>
            <a:off x="3147051" y="4427422"/>
            <a:ext cx="2952328" cy="648072"/>
          </a:xfrm>
          <a:prstGeom prst="leftRightArrow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Оформление описания.</a:t>
            </a:r>
            <a:endParaRPr lang="ru-RU" sz="1600" b="1" dirty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72200" y="1715932"/>
            <a:ext cx="2520280" cy="719106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Разработка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лучшей идеи</a:t>
            </a:r>
            <a:endParaRPr lang="ru-RU" b="1" dirty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1520" y="1716350"/>
            <a:ext cx="2664295" cy="723885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Критическое осмысление вариантов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2647273"/>
            <a:ext cx="2664295" cy="723885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Разработка документации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1520" y="3578196"/>
            <a:ext cx="2664295" cy="723885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Организация рабочего места. ТБ. </a:t>
            </a:r>
            <a:r>
              <a:rPr lang="ru-RU" b="1" dirty="0" err="1" smtClean="0">
                <a:solidFill>
                  <a:srgbClr val="002060"/>
                </a:solidFill>
              </a:rPr>
              <a:t>Экон</a:t>
            </a:r>
            <a:r>
              <a:rPr lang="ru-RU" b="1" dirty="0" smtClean="0">
                <a:solidFill>
                  <a:srgbClr val="002060"/>
                </a:solidFill>
              </a:rPr>
              <a:t>. расчет.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1520" y="4509120"/>
            <a:ext cx="2664295" cy="723885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Разработка этикетки и рекламы.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635895" y="5075494"/>
            <a:ext cx="2016223" cy="718687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Подготовка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 защите проекта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635896" y="112827"/>
            <a:ext cx="2016223" cy="718687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Определение потребности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635896" y="997244"/>
            <a:ext cx="2016223" cy="718687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Сбор информации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372200" y="2648588"/>
            <a:ext cx="2520280" cy="719106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Разработка технологических  карт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372200" y="3581244"/>
            <a:ext cx="2520280" cy="719106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Испытание образца. Внесение изменений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72200" y="4513900"/>
            <a:ext cx="2520280" cy="719106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Самоанализ.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640970" y="997243"/>
            <a:ext cx="2016223" cy="718687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Сбор информации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635896" y="997242"/>
            <a:ext cx="2016223" cy="718687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Сбор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151111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961845"/>
            <a:ext cx="8568952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rgbClr val="002060"/>
                </a:solidFill>
              </a:rPr>
              <a:t>1. </a:t>
            </a:r>
            <a:r>
              <a:rPr lang="en-US" sz="2000" b="1" u="sng" dirty="0" err="1" smtClean="0">
                <a:solidFill>
                  <a:srgbClr val="002060"/>
                </a:solidFill>
              </a:rPr>
              <a:t>Обоснование</a:t>
            </a:r>
            <a:r>
              <a:rPr lang="en-US" sz="2000" b="1" u="sng" dirty="0" smtClean="0">
                <a:solidFill>
                  <a:srgbClr val="002060"/>
                </a:solidFill>
              </a:rPr>
              <a:t> </a:t>
            </a:r>
            <a:r>
              <a:rPr lang="en-US" sz="2000" b="1" u="sng" dirty="0" err="1">
                <a:solidFill>
                  <a:srgbClr val="002060"/>
                </a:solidFill>
              </a:rPr>
              <a:t>проекта</a:t>
            </a:r>
            <a:r>
              <a:rPr lang="en-US" sz="2000" b="1" u="sng" dirty="0">
                <a:solidFill>
                  <a:srgbClr val="002060"/>
                </a:solidFill>
              </a:rPr>
              <a:t>. </a:t>
            </a:r>
            <a:endParaRPr lang="ru-RU" sz="2000" b="1" u="sng" dirty="0">
              <a:solidFill>
                <a:srgbClr val="002060"/>
              </a:solidFill>
            </a:endParaRPr>
          </a:p>
          <a:p>
            <a:r>
              <a:rPr lang="ru-RU" sz="2000" b="1" i="1" dirty="0">
                <a:solidFill>
                  <a:srgbClr val="002060"/>
                </a:solidFill>
              </a:rPr>
              <a:t>Аргументация необходимости вашей работы, 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обозначение </a:t>
            </a:r>
            <a:r>
              <a:rPr lang="ru-RU" sz="2000" b="1" i="1" dirty="0">
                <a:solidFill>
                  <a:srgbClr val="002060"/>
                </a:solidFill>
              </a:rPr>
              <a:t>целей и задач.</a:t>
            </a:r>
          </a:p>
          <a:p>
            <a:pPr lvl="0"/>
            <a:r>
              <a:rPr lang="ru-RU" sz="2000" b="1" dirty="0" smtClean="0">
                <a:solidFill>
                  <a:srgbClr val="002060"/>
                </a:solidFill>
              </a:rPr>
              <a:t>2. </a:t>
            </a:r>
            <a:r>
              <a:rPr lang="en-US" sz="2000" b="1" u="sng" dirty="0" err="1" smtClean="0">
                <a:solidFill>
                  <a:srgbClr val="002060"/>
                </a:solidFill>
              </a:rPr>
              <a:t>Выбор</a:t>
            </a:r>
            <a:r>
              <a:rPr lang="en-US" sz="2000" b="1" u="sng" dirty="0" smtClean="0">
                <a:solidFill>
                  <a:srgbClr val="002060"/>
                </a:solidFill>
              </a:rPr>
              <a:t> </a:t>
            </a:r>
            <a:r>
              <a:rPr lang="en-US" sz="2000" b="1" u="sng" dirty="0" err="1">
                <a:solidFill>
                  <a:srgbClr val="002060"/>
                </a:solidFill>
              </a:rPr>
              <a:t>темы</a:t>
            </a:r>
            <a:r>
              <a:rPr lang="en-US" sz="2000" b="1" u="sng" dirty="0">
                <a:solidFill>
                  <a:srgbClr val="002060"/>
                </a:solidFill>
              </a:rPr>
              <a:t> </a:t>
            </a:r>
            <a:r>
              <a:rPr lang="en-US" sz="2000" b="1" u="sng" dirty="0" err="1">
                <a:solidFill>
                  <a:srgbClr val="002060"/>
                </a:solidFill>
              </a:rPr>
              <a:t>проекта</a:t>
            </a:r>
            <a:r>
              <a:rPr lang="en-US" sz="2000" b="1" u="sng" dirty="0">
                <a:solidFill>
                  <a:srgbClr val="002060"/>
                </a:solidFill>
              </a:rPr>
              <a:t>. </a:t>
            </a:r>
            <a:endParaRPr lang="ru-RU" sz="2000" b="1" u="sng" dirty="0">
              <a:solidFill>
                <a:srgbClr val="002060"/>
              </a:solidFill>
            </a:endParaRPr>
          </a:p>
          <a:p>
            <a:r>
              <a:rPr lang="ru-RU" sz="2000" b="1" i="1" dirty="0">
                <a:solidFill>
                  <a:srgbClr val="002060"/>
                </a:solidFill>
              </a:rPr>
              <a:t>Выявление наиболее оптимального объекта </a:t>
            </a:r>
            <a:r>
              <a:rPr lang="ru-RU" sz="2000" b="1" i="1" dirty="0" smtClean="0">
                <a:solidFill>
                  <a:srgbClr val="002060"/>
                </a:solidFill>
              </a:rPr>
              <a:t>труда.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Предложение </a:t>
            </a:r>
            <a:r>
              <a:rPr lang="ru-RU" sz="2000" b="1" i="1" dirty="0">
                <a:solidFill>
                  <a:srgbClr val="002060"/>
                </a:solidFill>
              </a:rPr>
              <a:t>нескольких вариантов и выявление наиболее удачного варианта изготовления изделия.</a:t>
            </a:r>
          </a:p>
          <a:p>
            <a:pPr lvl="0"/>
            <a:r>
              <a:rPr lang="ru-RU" sz="2000" b="1" dirty="0" smtClean="0">
                <a:solidFill>
                  <a:srgbClr val="002060"/>
                </a:solidFill>
              </a:rPr>
              <a:t>3. </a:t>
            </a:r>
            <a:r>
              <a:rPr lang="en-US" sz="2000" b="1" u="sng" dirty="0" err="1" smtClean="0">
                <a:solidFill>
                  <a:srgbClr val="002060"/>
                </a:solidFill>
              </a:rPr>
              <a:t>Технологическая</a:t>
            </a:r>
            <a:r>
              <a:rPr lang="en-US" sz="2000" b="1" u="sng" dirty="0" smtClean="0">
                <a:solidFill>
                  <a:srgbClr val="002060"/>
                </a:solidFill>
              </a:rPr>
              <a:t> </a:t>
            </a:r>
            <a:r>
              <a:rPr lang="en-US" sz="2000" b="1" u="sng" dirty="0" err="1">
                <a:solidFill>
                  <a:srgbClr val="002060"/>
                </a:solidFill>
              </a:rPr>
              <a:t>последовательность</a:t>
            </a:r>
            <a:r>
              <a:rPr lang="en-US" sz="2000" b="1" u="sng" dirty="0">
                <a:solidFill>
                  <a:srgbClr val="002060"/>
                </a:solidFill>
              </a:rPr>
              <a:t> </a:t>
            </a:r>
            <a:r>
              <a:rPr lang="en-US" sz="2000" b="1" u="sng" dirty="0" err="1">
                <a:solidFill>
                  <a:srgbClr val="002060"/>
                </a:solidFill>
              </a:rPr>
              <a:t>выполнения</a:t>
            </a:r>
            <a:r>
              <a:rPr lang="en-US" sz="2000" b="1" u="sng" dirty="0">
                <a:solidFill>
                  <a:srgbClr val="002060"/>
                </a:solidFill>
              </a:rPr>
              <a:t> </a:t>
            </a:r>
            <a:r>
              <a:rPr lang="en-US" sz="2000" b="1" u="sng" dirty="0" err="1">
                <a:solidFill>
                  <a:srgbClr val="002060"/>
                </a:solidFill>
              </a:rPr>
              <a:t>проекта</a:t>
            </a:r>
            <a:r>
              <a:rPr lang="en-US" sz="2000" b="1" u="sng" dirty="0">
                <a:solidFill>
                  <a:srgbClr val="002060"/>
                </a:solidFill>
              </a:rPr>
              <a:t>. </a:t>
            </a:r>
            <a:endParaRPr lang="ru-RU" sz="2000" b="1" u="sng" dirty="0">
              <a:solidFill>
                <a:srgbClr val="002060"/>
              </a:solidFill>
            </a:endParaRPr>
          </a:p>
          <a:p>
            <a:r>
              <a:rPr lang="ru-RU" sz="2000" b="1" i="1" dirty="0">
                <a:solidFill>
                  <a:srgbClr val="002060"/>
                </a:solidFill>
              </a:rPr>
              <a:t>Написание примерного плана изготовления изделия.</a:t>
            </a:r>
          </a:p>
          <a:p>
            <a:pPr lvl="0"/>
            <a:r>
              <a:rPr lang="ru-RU" sz="2000" b="1" dirty="0" smtClean="0">
                <a:solidFill>
                  <a:srgbClr val="002060"/>
                </a:solidFill>
              </a:rPr>
              <a:t>4. </a:t>
            </a:r>
            <a:r>
              <a:rPr lang="en-US" sz="2000" b="1" u="sng" dirty="0" err="1" smtClean="0">
                <a:solidFill>
                  <a:srgbClr val="002060"/>
                </a:solidFill>
              </a:rPr>
              <a:t>Выбор</a:t>
            </a:r>
            <a:r>
              <a:rPr lang="en-US" sz="2000" b="1" u="sng" dirty="0" smtClean="0">
                <a:solidFill>
                  <a:srgbClr val="002060"/>
                </a:solidFill>
              </a:rPr>
              <a:t> </a:t>
            </a:r>
            <a:r>
              <a:rPr lang="en-US" sz="2000" b="1" u="sng" dirty="0" err="1">
                <a:solidFill>
                  <a:srgbClr val="002060"/>
                </a:solidFill>
              </a:rPr>
              <a:t>материала</a:t>
            </a:r>
            <a:r>
              <a:rPr lang="en-US" sz="2000" b="1" u="sng" dirty="0">
                <a:solidFill>
                  <a:srgbClr val="002060"/>
                </a:solidFill>
              </a:rPr>
              <a:t>, </a:t>
            </a:r>
            <a:r>
              <a:rPr lang="en-US" sz="2000" b="1" u="sng" dirty="0" err="1">
                <a:solidFill>
                  <a:srgbClr val="002060"/>
                </a:solidFill>
              </a:rPr>
              <a:t>оборудования</a:t>
            </a:r>
            <a:r>
              <a:rPr lang="en-US" sz="2000" b="1" u="sng" dirty="0">
                <a:solidFill>
                  <a:srgbClr val="002060"/>
                </a:solidFill>
              </a:rPr>
              <a:t>, </a:t>
            </a:r>
            <a:r>
              <a:rPr lang="en-US" sz="2000" b="1" u="sng" dirty="0" err="1">
                <a:solidFill>
                  <a:srgbClr val="002060"/>
                </a:solidFill>
              </a:rPr>
              <a:t>инструментов</a:t>
            </a:r>
            <a:r>
              <a:rPr lang="en-US" sz="2000" b="1" u="sng" dirty="0">
                <a:solidFill>
                  <a:srgbClr val="002060"/>
                </a:solidFill>
              </a:rPr>
              <a:t>. </a:t>
            </a:r>
            <a:endParaRPr lang="ru-RU" sz="2000" b="1" u="sng" dirty="0">
              <a:solidFill>
                <a:srgbClr val="002060"/>
              </a:solidFill>
            </a:endParaRPr>
          </a:p>
          <a:p>
            <a:r>
              <a:rPr lang="ru-RU" sz="2000" b="1" i="1" dirty="0">
                <a:solidFill>
                  <a:srgbClr val="002060"/>
                </a:solidFill>
              </a:rPr>
              <a:t>Использование, по возможности, простых технологий и дешёвых материалов.</a:t>
            </a:r>
          </a:p>
          <a:p>
            <a:pPr lvl="0"/>
            <a:r>
              <a:rPr lang="ru-RU" sz="2000" b="1" dirty="0" smtClean="0">
                <a:solidFill>
                  <a:srgbClr val="002060"/>
                </a:solidFill>
              </a:rPr>
              <a:t>5.</a:t>
            </a:r>
            <a:r>
              <a:rPr lang="en-US" sz="2000" b="1" u="sng" dirty="0" err="1" smtClean="0">
                <a:solidFill>
                  <a:srgbClr val="002060"/>
                </a:solidFill>
              </a:rPr>
              <a:t>Техническая</a:t>
            </a:r>
            <a:r>
              <a:rPr lang="en-US" sz="2000" b="1" u="sng" dirty="0" smtClean="0">
                <a:solidFill>
                  <a:srgbClr val="002060"/>
                </a:solidFill>
              </a:rPr>
              <a:t> </a:t>
            </a:r>
            <a:r>
              <a:rPr lang="en-US" sz="2000" b="1" u="sng" dirty="0" err="1">
                <a:solidFill>
                  <a:srgbClr val="002060"/>
                </a:solidFill>
              </a:rPr>
              <a:t>документация</a:t>
            </a:r>
            <a:r>
              <a:rPr lang="en-US" sz="2000" b="1" u="sng" dirty="0">
                <a:solidFill>
                  <a:srgbClr val="002060"/>
                </a:solidFill>
              </a:rPr>
              <a:t>. </a:t>
            </a:r>
            <a:endParaRPr lang="ru-RU" sz="2000" b="1" u="sng" dirty="0">
              <a:solidFill>
                <a:srgbClr val="002060"/>
              </a:solidFill>
            </a:endParaRPr>
          </a:p>
          <a:p>
            <a:r>
              <a:rPr lang="ru-RU" sz="2000" b="1" i="1" dirty="0">
                <a:solidFill>
                  <a:srgbClr val="002060"/>
                </a:solidFill>
              </a:rPr>
              <a:t>Разработка всей технологической документации.</a:t>
            </a:r>
          </a:p>
          <a:p>
            <a:pPr lvl="0"/>
            <a:r>
              <a:rPr lang="ru-RU" sz="2000" b="1" dirty="0" smtClean="0">
                <a:solidFill>
                  <a:srgbClr val="002060"/>
                </a:solidFill>
              </a:rPr>
              <a:t>6.</a:t>
            </a:r>
            <a:r>
              <a:rPr lang="en-US" sz="2000" b="1" u="sng" dirty="0" err="1" smtClean="0">
                <a:solidFill>
                  <a:srgbClr val="002060"/>
                </a:solidFill>
              </a:rPr>
              <a:t>Эколого-экономическое</a:t>
            </a:r>
            <a:r>
              <a:rPr lang="en-US" sz="2000" b="1" u="sng" dirty="0" smtClean="0">
                <a:solidFill>
                  <a:srgbClr val="002060"/>
                </a:solidFill>
              </a:rPr>
              <a:t> </a:t>
            </a:r>
            <a:r>
              <a:rPr lang="en-US" sz="2000" b="1" u="sng" dirty="0" err="1">
                <a:solidFill>
                  <a:srgbClr val="002060"/>
                </a:solidFill>
              </a:rPr>
              <a:t>обоснование</a:t>
            </a:r>
            <a:r>
              <a:rPr lang="en-US" sz="2000" b="1" u="sng" dirty="0">
                <a:solidFill>
                  <a:srgbClr val="002060"/>
                </a:solidFill>
              </a:rPr>
              <a:t>. </a:t>
            </a:r>
            <a:endParaRPr lang="ru-RU" sz="2000" b="1" u="sng" dirty="0">
              <a:solidFill>
                <a:srgbClr val="002060"/>
              </a:solidFill>
            </a:endParaRPr>
          </a:p>
          <a:p>
            <a:r>
              <a:rPr lang="ru-RU" sz="2000" b="1" i="1" dirty="0">
                <a:solidFill>
                  <a:srgbClr val="002060"/>
                </a:solidFill>
              </a:rPr>
              <a:t>Определение стоимости изделия и </a:t>
            </a:r>
            <a:r>
              <a:rPr lang="ru-RU" sz="2000" b="1" i="1" dirty="0" err="1">
                <a:solidFill>
                  <a:srgbClr val="002060"/>
                </a:solidFill>
              </a:rPr>
              <a:t>экологичности</a:t>
            </a:r>
            <a:r>
              <a:rPr lang="ru-RU" sz="2000" b="1" i="1" dirty="0">
                <a:solidFill>
                  <a:srgbClr val="002060"/>
                </a:solidFill>
              </a:rPr>
              <a:t> его изготовления.</a:t>
            </a:r>
          </a:p>
          <a:p>
            <a:pPr lvl="0"/>
            <a:r>
              <a:rPr lang="ru-RU" sz="2000" b="1" dirty="0" smtClean="0">
                <a:solidFill>
                  <a:srgbClr val="002060"/>
                </a:solidFill>
              </a:rPr>
              <a:t>7. </a:t>
            </a:r>
            <a:r>
              <a:rPr lang="en-US" sz="2000" b="1" u="sng" dirty="0" err="1" smtClean="0">
                <a:solidFill>
                  <a:srgbClr val="002060"/>
                </a:solidFill>
              </a:rPr>
              <a:t>Самооценка</a:t>
            </a:r>
            <a:r>
              <a:rPr lang="en-US" sz="2000" b="1" u="sng" dirty="0" smtClean="0">
                <a:solidFill>
                  <a:srgbClr val="002060"/>
                </a:solidFill>
              </a:rPr>
              <a:t> </a:t>
            </a:r>
            <a:r>
              <a:rPr lang="en-US" sz="2000" b="1" u="sng" dirty="0" err="1">
                <a:solidFill>
                  <a:srgbClr val="002060"/>
                </a:solidFill>
              </a:rPr>
              <a:t>качества</a:t>
            </a:r>
            <a:r>
              <a:rPr lang="en-US" sz="2000" b="1" u="sng" dirty="0">
                <a:solidFill>
                  <a:srgbClr val="002060"/>
                </a:solidFill>
              </a:rPr>
              <a:t> </a:t>
            </a:r>
            <a:r>
              <a:rPr lang="en-US" sz="2000" b="1" u="sng" dirty="0" err="1">
                <a:solidFill>
                  <a:srgbClr val="002060"/>
                </a:solidFill>
              </a:rPr>
              <a:t>выполнения</a:t>
            </a:r>
            <a:r>
              <a:rPr lang="en-US" sz="2000" b="1" u="sng" dirty="0">
                <a:solidFill>
                  <a:srgbClr val="002060"/>
                </a:solidFill>
              </a:rPr>
              <a:t> </a:t>
            </a:r>
            <a:r>
              <a:rPr lang="en-US" sz="2000" b="1" u="sng" dirty="0" err="1">
                <a:solidFill>
                  <a:srgbClr val="002060"/>
                </a:solidFill>
              </a:rPr>
              <a:t>проекта</a:t>
            </a:r>
            <a:r>
              <a:rPr lang="en-US" sz="2000" b="1" u="sng" dirty="0">
                <a:solidFill>
                  <a:srgbClr val="002060"/>
                </a:solidFill>
              </a:rPr>
              <a:t>. </a:t>
            </a:r>
            <a:endParaRPr lang="ru-RU" sz="2000" b="1" u="sng" dirty="0" smtClean="0">
              <a:solidFill>
                <a:srgbClr val="002060"/>
              </a:solidFill>
            </a:endParaRPr>
          </a:p>
          <a:p>
            <a:pPr lvl="0"/>
            <a:r>
              <a:rPr lang="ru-RU" sz="2000" b="1" dirty="0" smtClean="0">
                <a:solidFill>
                  <a:srgbClr val="002060"/>
                </a:solidFill>
              </a:rPr>
              <a:t>8. </a:t>
            </a:r>
            <a:r>
              <a:rPr lang="ru-RU" sz="2000" b="1" u="sng" dirty="0" smtClean="0">
                <a:solidFill>
                  <a:srgbClr val="002060"/>
                </a:solidFill>
              </a:rPr>
              <a:t>Защита проекта</a:t>
            </a:r>
            <a:r>
              <a:rPr lang="ru-RU" sz="2200" u="sng" dirty="0" smtClean="0"/>
              <a:t>.</a:t>
            </a:r>
            <a:endParaRPr lang="ru-RU" sz="2200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01214" y="38515"/>
            <a:ext cx="57415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Структура проекта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74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969" y="1327994"/>
            <a:ext cx="8640960" cy="4525963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640000"/>
                </a:solidFill>
                <a:hlinkClick r:id="rId3" action="ppaction://hlinkpres?slideindex=1&amp;slidetitle="/>
              </a:rPr>
              <a:t>Знакомство </a:t>
            </a:r>
            <a:r>
              <a:rPr lang="ru-RU" b="1" dirty="0">
                <a:solidFill>
                  <a:srgbClr val="640000"/>
                </a:solidFill>
                <a:hlinkClick r:id="rId3" action="ppaction://hlinkpres?slideindex=1&amp;slidetitle="/>
              </a:rPr>
              <a:t>с  различными видами рукоделия</a:t>
            </a:r>
            <a:r>
              <a:rPr lang="ru-RU" b="1" dirty="0" smtClean="0">
                <a:solidFill>
                  <a:srgbClr val="640000"/>
                </a:solidFill>
                <a:hlinkClick r:id="rId3" action="ppaction://hlinkpres?slideindex=1&amp;slidetitle="/>
              </a:rPr>
              <a:t>.</a:t>
            </a:r>
            <a:endParaRPr lang="ru-RU" b="1" dirty="0" smtClean="0">
              <a:solidFill>
                <a:srgbClr val="640000"/>
              </a:solidFill>
            </a:endParaRPr>
          </a:p>
          <a:p>
            <a:r>
              <a:rPr lang="ru-RU" b="1" dirty="0">
                <a:solidFill>
                  <a:srgbClr val="640000"/>
                </a:solidFill>
              </a:rPr>
              <a:t>Ознакомление </a:t>
            </a:r>
            <a:r>
              <a:rPr lang="ru-RU" b="1" dirty="0" smtClean="0">
                <a:solidFill>
                  <a:srgbClr val="640000"/>
                </a:solidFill>
              </a:rPr>
              <a:t> с вариантами проектов и документацией по работе над </a:t>
            </a:r>
            <a:r>
              <a:rPr lang="ru-RU" b="1" dirty="0" smtClean="0">
                <a:solidFill>
                  <a:srgbClr val="640000"/>
                </a:solidFill>
              </a:rPr>
              <a:t>проектом</a:t>
            </a:r>
          </a:p>
          <a:p>
            <a:pPr marL="0" indent="0">
              <a:buNone/>
            </a:pPr>
            <a:endParaRPr lang="ru-RU" b="1" dirty="0" smtClean="0">
              <a:solidFill>
                <a:srgbClr val="640000"/>
              </a:solidFill>
            </a:endParaRPr>
          </a:p>
          <a:p>
            <a:pPr marL="0" indent="0">
              <a:buNone/>
            </a:pPr>
            <a:endParaRPr lang="ru-RU" sz="28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2800" b="1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800" b="1" i="1" dirty="0" smtClean="0">
                <a:solidFill>
                  <a:srgbClr val="C00000"/>
                </a:solidFill>
              </a:rPr>
              <a:t>(</a:t>
            </a:r>
            <a:r>
              <a:rPr lang="ru-RU" sz="2800" b="1" i="1" dirty="0" smtClean="0">
                <a:solidFill>
                  <a:srgbClr val="C00000"/>
                </a:solidFill>
              </a:rPr>
              <a:t>Пуск-Выполнить-ОК-папка «Творческий проект» - скопировать на «рабочий стол» - закрыть «папку»)</a:t>
            </a:r>
            <a:endParaRPr lang="ru-RU" sz="2800" b="1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22900" y="404664"/>
            <a:ext cx="69150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Практическая </a:t>
            </a:r>
            <a:r>
              <a:rPr lang="ru-RU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работа.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29000"/>
            <a:ext cx="1279332" cy="1184175"/>
          </a:xfrm>
          <a:prstGeom prst="rect">
            <a:avLst/>
          </a:prstGeom>
          <a:noFill/>
          <a:ln w="635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105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719</Words>
  <Application>Microsoft Office PowerPoint</Application>
  <PresentationFormat>Экран (4:3)</PresentationFormat>
  <Paragraphs>160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Интегрированный урок Технология + Информатика</vt:lpstr>
      <vt:lpstr>Презентация PowerPoint</vt:lpstr>
      <vt:lpstr>Тема урока №1 :  Творческий проект</vt:lpstr>
      <vt:lpstr>Цель и задачи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Тема урока №2.   Работа над проектом на  организационно-подготовительном этапе. </vt:lpstr>
      <vt:lpstr> Цель и задачи урока.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Итог урока. Домашнее задание.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Технология + Информатика</dc:title>
  <cp:lastModifiedBy>User</cp:lastModifiedBy>
  <cp:revision>32</cp:revision>
  <dcterms:modified xsi:type="dcterms:W3CDTF">2013-02-17T23:55:57Z</dcterms:modified>
</cp:coreProperties>
</file>