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68" r:id="rId8"/>
    <p:sldId id="269" r:id="rId9"/>
    <p:sldId id="274" r:id="rId10"/>
    <p:sldId id="289" r:id="rId11"/>
    <p:sldId id="288" r:id="rId12"/>
    <p:sldId id="286" r:id="rId13"/>
    <p:sldId id="278" r:id="rId14"/>
    <p:sldId id="277" r:id="rId15"/>
    <p:sldId id="285" r:id="rId16"/>
    <p:sldId id="279" r:id="rId17"/>
    <p:sldId id="292" r:id="rId18"/>
    <p:sldId id="280" r:id="rId19"/>
    <p:sldId id="291" r:id="rId20"/>
    <p:sldId id="281" r:id="rId21"/>
    <p:sldId id="290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13E58-BD8F-4B88-9D54-EFCC2BCA365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AE6D4-6164-43BB-A806-2F6D7E99AC15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жалғаулар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89D9C57-A287-4351-B026-04D7E94D46E6}" type="parTrans" cxnId="{ACC3EAEC-E84D-4A70-A930-A415D425575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39C513C-54A2-4CD2-BF26-8E7D76BE5762}" type="sibTrans" cxnId="{ACC3EAEC-E84D-4A70-A930-A415D425575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7281955-F7A9-401D-9443-6CFBBA534487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көптік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71920C0-B140-4975-988B-FB8C295986BE}" type="parTrans" cxnId="{1D6EA1E3-4D5D-496E-893C-FEE28252F570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E218911-B1C3-450D-BE97-BBE8690E28F6}" type="sibTrans" cxnId="{1D6EA1E3-4D5D-496E-893C-FEE28252F57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3A946CA-89B9-4C14-AFAA-CC8318BF3B63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жіктік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526CF65-B368-464C-8EE5-F0F6B1B677D9}" type="parTrans" cxnId="{C5C2D79D-189D-40BC-A755-5A42601CBE67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6A8035A-DD92-4A60-8EB0-8D30E2E39955}" type="sibTrans" cxnId="{C5C2D79D-189D-40BC-A755-5A42601CBE6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160640F-1CBF-45FA-A1AC-4D1D8305C28A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тәуелдік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EDED377-B63D-400A-80BD-F5754D944780}" type="parTrans" cxnId="{E4F9D30D-C6AF-466B-A029-C9E0788B85BE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55A586C-7B5D-4130-8561-E28B3A18F330}" type="sibTrans" cxnId="{E4F9D30D-C6AF-466B-A029-C9E0788B85B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A35109D-0DF5-4F82-8CFF-6AD3D0152C34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септік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0834F83-22DA-43D2-B54A-7E670890F49B}" type="sibTrans" cxnId="{540E7EF2-6E46-4D3F-B174-0D46F42A1EB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2911A83-8CBD-4127-8488-3B2C4292A9B8}" type="parTrans" cxnId="{540E7EF2-6E46-4D3F-B174-0D46F42A1EB3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AFA36FB-60A5-40C9-88C3-691EB203EBBE}" type="pres">
      <dgm:prSet presAssocID="{4A513E58-BD8F-4B88-9D54-EFCC2BCA36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DD1C-ECE0-490A-9E60-2158F35CFB6D}" type="pres">
      <dgm:prSet presAssocID="{DEFAE6D4-6164-43BB-A806-2F6D7E99AC15}" presName="centerShape" presStyleLbl="node0" presStyleIdx="0" presStyleCnt="1" custScaleX="128432"/>
      <dgm:spPr/>
      <dgm:t>
        <a:bodyPr/>
        <a:lstStyle/>
        <a:p>
          <a:endParaRPr lang="ru-RU"/>
        </a:p>
      </dgm:t>
    </dgm:pt>
    <dgm:pt modelId="{8B89EF16-FAB3-407F-93A0-4E6AD862AEBD}" type="pres">
      <dgm:prSet presAssocID="{871920C0-B140-4975-988B-FB8C295986B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602D18B-AECF-46E4-903B-3F1C8AB3E522}" type="pres">
      <dgm:prSet presAssocID="{871920C0-B140-4975-988B-FB8C295986B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CD18CFF-43AB-41D4-8006-C9B291F471C1}" type="pres">
      <dgm:prSet presAssocID="{07281955-F7A9-401D-9443-6CFBBA5344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CE6C-F6CB-4A5B-8529-C5DFFDF6B1E5}" type="pres">
      <dgm:prSet presAssocID="{3526CF65-B368-464C-8EE5-F0F6B1B677D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DFE7BEF-9565-4E0B-8A08-7F775878F963}" type="pres">
      <dgm:prSet presAssocID="{3526CF65-B368-464C-8EE5-F0F6B1B677D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75DEC3-C8E6-4628-A23A-9AB3277282F2}" type="pres">
      <dgm:prSet presAssocID="{93A946CA-89B9-4C14-AFAA-CC8318BF3B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ED9A8-A981-4B96-B3D1-7CE04688694B}" type="pres">
      <dgm:prSet presAssocID="{B2911A83-8CBD-4127-8488-3B2C4292A9B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D828465-78EA-4018-B950-4DE795B87DCA}" type="pres">
      <dgm:prSet presAssocID="{B2911A83-8CBD-4127-8488-3B2C4292A9B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B54EE23-600A-43DB-891E-153F0848C2DC}" type="pres">
      <dgm:prSet presAssocID="{2A35109D-0DF5-4F82-8CFF-6AD3D0152C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80F93-95A5-4803-BA3C-6FA5D3C5568C}" type="pres">
      <dgm:prSet presAssocID="{4EDED377-B63D-400A-80BD-F5754D94478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81FF245-8AE1-4491-A473-3A41BC60CC18}" type="pres">
      <dgm:prSet presAssocID="{4EDED377-B63D-400A-80BD-F5754D94478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FC3BE33-5738-4FAE-AFBD-941DE92054D0}" type="pres">
      <dgm:prSet presAssocID="{5160640F-1CBF-45FA-A1AC-4D1D8305C2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2D79D-189D-40BC-A755-5A42601CBE67}" srcId="{DEFAE6D4-6164-43BB-A806-2F6D7E99AC15}" destId="{93A946CA-89B9-4C14-AFAA-CC8318BF3B63}" srcOrd="1" destOrd="0" parTransId="{3526CF65-B368-464C-8EE5-F0F6B1B677D9}" sibTransId="{06A8035A-DD92-4A60-8EB0-8D30E2E39955}"/>
    <dgm:cxn modelId="{BFF9701D-E152-4FCE-B751-58C4FD5171C8}" type="presOf" srcId="{DEFAE6D4-6164-43BB-A806-2F6D7E99AC15}" destId="{FA3FDD1C-ECE0-490A-9E60-2158F35CFB6D}" srcOrd="0" destOrd="0" presId="urn:microsoft.com/office/officeart/2005/8/layout/radial5"/>
    <dgm:cxn modelId="{C9356613-A05A-4FA4-BBCE-3DABAC47839D}" type="presOf" srcId="{B2911A83-8CBD-4127-8488-3B2C4292A9B8}" destId="{ED828465-78EA-4018-B950-4DE795B87DCA}" srcOrd="1" destOrd="0" presId="urn:microsoft.com/office/officeart/2005/8/layout/radial5"/>
    <dgm:cxn modelId="{E4F9D30D-C6AF-466B-A029-C9E0788B85BE}" srcId="{DEFAE6D4-6164-43BB-A806-2F6D7E99AC15}" destId="{5160640F-1CBF-45FA-A1AC-4D1D8305C28A}" srcOrd="3" destOrd="0" parTransId="{4EDED377-B63D-400A-80BD-F5754D944780}" sibTransId="{055A586C-7B5D-4130-8561-E28B3A18F330}"/>
    <dgm:cxn modelId="{CA7F67A4-9F80-4DD2-9F8B-1B3D3393482B}" type="presOf" srcId="{3526CF65-B368-464C-8EE5-F0F6B1B677D9}" destId="{2BDDCE6C-F6CB-4A5B-8529-C5DFFDF6B1E5}" srcOrd="0" destOrd="0" presId="urn:microsoft.com/office/officeart/2005/8/layout/radial5"/>
    <dgm:cxn modelId="{F19E039C-5F12-468A-A947-3756AD00182E}" type="presOf" srcId="{2A35109D-0DF5-4F82-8CFF-6AD3D0152C34}" destId="{4B54EE23-600A-43DB-891E-153F0848C2DC}" srcOrd="0" destOrd="0" presId="urn:microsoft.com/office/officeart/2005/8/layout/radial5"/>
    <dgm:cxn modelId="{4B04D274-9E17-451D-A547-3A8A511F868E}" type="presOf" srcId="{93A946CA-89B9-4C14-AFAA-CC8318BF3B63}" destId="{C675DEC3-C8E6-4628-A23A-9AB3277282F2}" srcOrd="0" destOrd="0" presId="urn:microsoft.com/office/officeart/2005/8/layout/radial5"/>
    <dgm:cxn modelId="{09C5ABF6-2CC3-44A7-9A72-98AD52771B38}" type="presOf" srcId="{4EDED377-B63D-400A-80BD-F5754D944780}" destId="{D81FF245-8AE1-4491-A473-3A41BC60CC18}" srcOrd="1" destOrd="0" presId="urn:microsoft.com/office/officeart/2005/8/layout/radial5"/>
    <dgm:cxn modelId="{FB695F21-C36F-44B5-976E-BC253F4B072C}" type="presOf" srcId="{871920C0-B140-4975-988B-FB8C295986BE}" destId="{8B89EF16-FAB3-407F-93A0-4E6AD862AEBD}" srcOrd="0" destOrd="0" presId="urn:microsoft.com/office/officeart/2005/8/layout/radial5"/>
    <dgm:cxn modelId="{7BAAE3AF-C2AB-48B8-9BC5-B78DF70E9EAB}" type="presOf" srcId="{B2911A83-8CBD-4127-8488-3B2C4292A9B8}" destId="{CE9ED9A8-A981-4B96-B3D1-7CE04688694B}" srcOrd="0" destOrd="0" presId="urn:microsoft.com/office/officeart/2005/8/layout/radial5"/>
    <dgm:cxn modelId="{540E7EF2-6E46-4D3F-B174-0D46F42A1EB3}" srcId="{DEFAE6D4-6164-43BB-A806-2F6D7E99AC15}" destId="{2A35109D-0DF5-4F82-8CFF-6AD3D0152C34}" srcOrd="2" destOrd="0" parTransId="{B2911A83-8CBD-4127-8488-3B2C4292A9B8}" sibTransId="{70834F83-22DA-43D2-B54A-7E670890F49B}"/>
    <dgm:cxn modelId="{4E030701-A9A6-46B9-9D70-1E40A1AC6DC7}" type="presOf" srcId="{4A513E58-BD8F-4B88-9D54-EFCC2BCA365C}" destId="{3AFA36FB-60A5-40C9-88C3-691EB203EBBE}" srcOrd="0" destOrd="0" presId="urn:microsoft.com/office/officeart/2005/8/layout/radial5"/>
    <dgm:cxn modelId="{BD651AEC-6855-476D-9EBD-30B6B3AA2830}" type="presOf" srcId="{871920C0-B140-4975-988B-FB8C295986BE}" destId="{9602D18B-AECF-46E4-903B-3F1C8AB3E522}" srcOrd="1" destOrd="0" presId="urn:microsoft.com/office/officeart/2005/8/layout/radial5"/>
    <dgm:cxn modelId="{F30A10C3-6FE0-4857-9A8A-B81F53FFD2FB}" type="presOf" srcId="{07281955-F7A9-401D-9443-6CFBBA534487}" destId="{ECD18CFF-43AB-41D4-8006-C9B291F471C1}" srcOrd="0" destOrd="0" presId="urn:microsoft.com/office/officeart/2005/8/layout/radial5"/>
    <dgm:cxn modelId="{1D6EA1E3-4D5D-496E-893C-FEE28252F570}" srcId="{DEFAE6D4-6164-43BB-A806-2F6D7E99AC15}" destId="{07281955-F7A9-401D-9443-6CFBBA534487}" srcOrd="0" destOrd="0" parTransId="{871920C0-B140-4975-988B-FB8C295986BE}" sibTransId="{8E218911-B1C3-450D-BE97-BBE8690E28F6}"/>
    <dgm:cxn modelId="{8F8DB876-093C-4685-8516-50EDE1A8A9DD}" type="presOf" srcId="{4EDED377-B63D-400A-80BD-F5754D944780}" destId="{F3C80F93-95A5-4803-BA3C-6FA5D3C5568C}" srcOrd="0" destOrd="0" presId="urn:microsoft.com/office/officeart/2005/8/layout/radial5"/>
    <dgm:cxn modelId="{86C6ADB7-0EC8-4A8D-A397-691DDF4DF63F}" type="presOf" srcId="{5160640F-1CBF-45FA-A1AC-4D1D8305C28A}" destId="{1FC3BE33-5738-4FAE-AFBD-941DE92054D0}" srcOrd="0" destOrd="0" presId="urn:microsoft.com/office/officeart/2005/8/layout/radial5"/>
    <dgm:cxn modelId="{8140B283-085F-44D9-9944-5718C6771803}" type="presOf" srcId="{3526CF65-B368-464C-8EE5-F0F6B1B677D9}" destId="{6DFE7BEF-9565-4E0B-8A08-7F775878F963}" srcOrd="1" destOrd="0" presId="urn:microsoft.com/office/officeart/2005/8/layout/radial5"/>
    <dgm:cxn modelId="{ACC3EAEC-E84D-4A70-A930-A415D4255755}" srcId="{4A513E58-BD8F-4B88-9D54-EFCC2BCA365C}" destId="{DEFAE6D4-6164-43BB-A806-2F6D7E99AC15}" srcOrd="0" destOrd="0" parTransId="{789D9C57-A287-4351-B026-04D7E94D46E6}" sibTransId="{B39C513C-54A2-4CD2-BF26-8E7D76BE5762}"/>
    <dgm:cxn modelId="{C55F1A9D-4A44-4CC0-A084-7BACBF1D81E4}" type="presParOf" srcId="{3AFA36FB-60A5-40C9-88C3-691EB203EBBE}" destId="{FA3FDD1C-ECE0-490A-9E60-2158F35CFB6D}" srcOrd="0" destOrd="0" presId="urn:microsoft.com/office/officeart/2005/8/layout/radial5"/>
    <dgm:cxn modelId="{57726FF0-20A0-4D2F-BCA2-BBCE5D3812AD}" type="presParOf" srcId="{3AFA36FB-60A5-40C9-88C3-691EB203EBBE}" destId="{8B89EF16-FAB3-407F-93A0-4E6AD862AEBD}" srcOrd="1" destOrd="0" presId="urn:microsoft.com/office/officeart/2005/8/layout/radial5"/>
    <dgm:cxn modelId="{03370D50-E1DB-4B2C-A165-B10097A5B0E9}" type="presParOf" srcId="{8B89EF16-FAB3-407F-93A0-4E6AD862AEBD}" destId="{9602D18B-AECF-46E4-903B-3F1C8AB3E522}" srcOrd="0" destOrd="0" presId="urn:microsoft.com/office/officeart/2005/8/layout/radial5"/>
    <dgm:cxn modelId="{8DA8258B-02A8-4E28-AADF-239512BF6A46}" type="presParOf" srcId="{3AFA36FB-60A5-40C9-88C3-691EB203EBBE}" destId="{ECD18CFF-43AB-41D4-8006-C9B291F471C1}" srcOrd="2" destOrd="0" presId="urn:microsoft.com/office/officeart/2005/8/layout/radial5"/>
    <dgm:cxn modelId="{7C46C2F0-6403-49F1-83BD-90156914D93A}" type="presParOf" srcId="{3AFA36FB-60A5-40C9-88C3-691EB203EBBE}" destId="{2BDDCE6C-F6CB-4A5B-8529-C5DFFDF6B1E5}" srcOrd="3" destOrd="0" presId="urn:microsoft.com/office/officeart/2005/8/layout/radial5"/>
    <dgm:cxn modelId="{62D25A8C-34A8-420F-A793-F1DEBD9DE702}" type="presParOf" srcId="{2BDDCE6C-F6CB-4A5B-8529-C5DFFDF6B1E5}" destId="{6DFE7BEF-9565-4E0B-8A08-7F775878F963}" srcOrd="0" destOrd="0" presId="urn:microsoft.com/office/officeart/2005/8/layout/radial5"/>
    <dgm:cxn modelId="{C4E3A3D3-F260-4FDB-90FC-60C23907E97F}" type="presParOf" srcId="{3AFA36FB-60A5-40C9-88C3-691EB203EBBE}" destId="{C675DEC3-C8E6-4628-A23A-9AB3277282F2}" srcOrd="4" destOrd="0" presId="urn:microsoft.com/office/officeart/2005/8/layout/radial5"/>
    <dgm:cxn modelId="{EE7167B3-7506-426E-92B2-378A2300D58A}" type="presParOf" srcId="{3AFA36FB-60A5-40C9-88C3-691EB203EBBE}" destId="{CE9ED9A8-A981-4B96-B3D1-7CE04688694B}" srcOrd="5" destOrd="0" presId="urn:microsoft.com/office/officeart/2005/8/layout/radial5"/>
    <dgm:cxn modelId="{1A5FFCF5-2136-4F98-BF26-EEF7D39986A5}" type="presParOf" srcId="{CE9ED9A8-A981-4B96-B3D1-7CE04688694B}" destId="{ED828465-78EA-4018-B950-4DE795B87DCA}" srcOrd="0" destOrd="0" presId="urn:microsoft.com/office/officeart/2005/8/layout/radial5"/>
    <dgm:cxn modelId="{EE393784-125A-4DC5-BFB6-79BA2CF917B7}" type="presParOf" srcId="{3AFA36FB-60A5-40C9-88C3-691EB203EBBE}" destId="{4B54EE23-600A-43DB-891E-153F0848C2DC}" srcOrd="6" destOrd="0" presId="urn:microsoft.com/office/officeart/2005/8/layout/radial5"/>
    <dgm:cxn modelId="{8E915F39-01F1-4089-8142-2D7E2DEE8E21}" type="presParOf" srcId="{3AFA36FB-60A5-40C9-88C3-691EB203EBBE}" destId="{F3C80F93-95A5-4803-BA3C-6FA5D3C5568C}" srcOrd="7" destOrd="0" presId="urn:microsoft.com/office/officeart/2005/8/layout/radial5"/>
    <dgm:cxn modelId="{829F2583-DCC9-4DC3-8D45-A589B3C43EC5}" type="presParOf" srcId="{F3C80F93-95A5-4803-BA3C-6FA5D3C5568C}" destId="{D81FF245-8AE1-4491-A473-3A41BC60CC18}" srcOrd="0" destOrd="0" presId="urn:microsoft.com/office/officeart/2005/8/layout/radial5"/>
    <dgm:cxn modelId="{7824B201-4F7F-456B-8177-EE4D2C5987FF}" type="presParOf" srcId="{3AFA36FB-60A5-40C9-88C3-691EB203EBBE}" destId="{1FC3BE33-5738-4FAE-AFBD-941DE92054D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FDD1C-ECE0-490A-9E60-2158F35CFB6D}">
      <dsp:nvSpPr>
        <dsp:cNvPr id="0" name=""/>
        <dsp:cNvSpPr/>
      </dsp:nvSpPr>
      <dsp:spPr>
        <a:xfrm>
          <a:off x="3384377" y="2043437"/>
          <a:ext cx="1872204" cy="1457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жалғаулар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8555" y="2256918"/>
        <a:ext cx="1323848" cy="1030778"/>
      </dsp:txXfrm>
    </dsp:sp>
    <dsp:sp modelId="{8B89EF16-FAB3-407F-93A0-4E6AD862AEBD}">
      <dsp:nvSpPr>
        <dsp:cNvPr id="0" name=""/>
        <dsp:cNvSpPr/>
      </dsp:nvSpPr>
      <dsp:spPr>
        <a:xfrm rot="16200000">
          <a:off x="4166470" y="1513755"/>
          <a:ext cx="308018" cy="495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212673" y="1659084"/>
        <a:ext cx="215613" cy="297379"/>
      </dsp:txXfrm>
    </dsp:sp>
    <dsp:sp modelId="{ECD18CFF-43AB-41D4-8006-C9B291F471C1}">
      <dsp:nvSpPr>
        <dsp:cNvPr id="0" name=""/>
        <dsp:cNvSpPr/>
      </dsp:nvSpPr>
      <dsp:spPr>
        <a:xfrm>
          <a:off x="3591609" y="4530"/>
          <a:ext cx="1457740" cy="1457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көптік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5090" y="218011"/>
        <a:ext cx="1030778" cy="1030778"/>
      </dsp:txXfrm>
    </dsp:sp>
    <dsp:sp modelId="{2BDDCE6C-F6CB-4A5B-8529-C5DFFDF6B1E5}">
      <dsp:nvSpPr>
        <dsp:cNvPr id="0" name=""/>
        <dsp:cNvSpPr/>
      </dsp:nvSpPr>
      <dsp:spPr>
        <a:xfrm>
          <a:off x="5338848" y="2524492"/>
          <a:ext cx="198185" cy="495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5338848" y="2623618"/>
        <a:ext cx="138730" cy="297379"/>
      </dsp:txXfrm>
    </dsp:sp>
    <dsp:sp modelId="{C675DEC3-C8E6-4628-A23A-9AB3277282F2}">
      <dsp:nvSpPr>
        <dsp:cNvPr id="0" name=""/>
        <dsp:cNvSpPr/>
      </dsp:nvSpPr>
      <dsp:spPr>
        <a:xfrm>
          <a:off x="5630517" y="2043437"/>
          <a:ext cx="1457740" cy="1457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жіктік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3998" y="2256918"/>
        <a:ext cx="1030778" cy="1030778"/>
      </dsp:txXfrm>
    </dsp:sp>
    <dsp:sp modelId="{CE9ED9A8-A981-4B96-B3D1-7CE04688694B}">
      <dsp:nvSpPr>
        <dsp:cNvPr id="0" name=""/>
        <dsp:cNvSpPr/>
      </dsp:nvSpPr>
      <dsp:spPr>
        <a:xfrm rot="5400000">
          <a:off x="4166470" y="3535228"/>
          <a:ext cx="308018" cy="495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212673" y="3588152"/>
        <a:ext cx="215613" cy="297379"/>
      </dsp:txXfrm>
    </dsp:sp>
    <dsp:sp modelId="{4B54EE23-600A-43DB-891E-153F0848C2DC}">
      <dsp:nvSpPr>
        <dsp:cNvPr id="0" name=""/>
        <dsp:cNvSpPr/>
      </dsp:nvSpPr>
      <dsp:spPr>
        <a:xfrm>
          <a:off x="3591609" y="4082345"/>
          <a:ext cx="1457740" cy="1457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септік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5090" y="4295826"/>
        <a:ext cx="1030778" cy="1030778"/>
      </dsp:txXfrm>
    </dsp:sp>
    <dsp:sp modelId="{F3C80F93-95A5-4803-BA3C-6FA5D3C5568C}">
      <dsp:nvSpPr>
        <dsp:cNvPr id="0" name=""/>
        <dsp:cNvSpPr/>
      </dsp:nvSpPr>
      <dsp:spPr>
        <a:xfrm rot="10800000">
          <a:off x="3103926" y="2524492"/>
          <a:ext cx="198185" cy="495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163381" y="2623618"/>
        <a:ext cx="138730" cy="297379"/>
      </dsp:txXfrm>
    </dsp:sp>
    <dsp:sp modelId="{1FC3BE33-5738-4FAE-AFBD-941DE92054D0}">
      <dsp:nvSpPr>
        <dsp:cNvPr id="0" name=""/>
        <dsp:cNvSpPr/>
      </dsp:nvSpPr>
      <dsp:spPr>
        <a:xfrm>
          <a:off x="1552702" y="2043437"/>
          <a:ext cx="1457740" cy="1457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тәуелдік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6183" y="2256918"/>
        <a:ext cx="1030778" cy="103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6DD723-A616-4B42-BBF5-83023038D580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C2FB8-FD85-4EAF-B196-F0741519F2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10" y="2924944"/>
            <a:ext cx="84582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sz="6700" i="1" dirty="0" smtClean="0">
                <a:solidFill>
                  <a:srgbClr val="FF0000"/>
                </a:solidFill>
              </a:rPr>
              <a:t>9</a:t>
            </a:r>
            <a:r>
              <a:rPr lang="kk-KZ" sz="6700" i="1" dirty="0" smtClean="0">
                <a:solidFill>
                  <a:srgbClr val="FF0000"/>
                </a:solidFill>
              </a:rPr>
              <a:t> мамыр -</a:t>
            </a:r>
            <a:r>
              <a:rPr lang="kk-KZ" sz="6700" i="1" dirty="0" smtClean="0"/>
              <a:t/>
            </a:r>
            <a:br>
              <a:rPr lang="kk-KZ" sz="6700" i="1" dirty="0" smtClean="0"/>
            </a:br>
            <a:endParaRPr lang="ru-RU" sz="67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951" y="1857891"/>
            <a:ext cx="1560769" cy="914400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21" y="836712"/>
            <a:ext cx="9129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Қазақстан Республикасының</a:t>
            </a:r>
          </a:p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ерекелері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620" y="4531965"/>
            <a:ext cx="3316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i="1" dirty="0" smtClean="0">
                <a:solidFill>
                  <a:srgbClr val="FF0000"/>
                </a:solidFill>
              </a:rPr>
              <a:t>Жеңіс күні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5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Ән</a:t>
            </a:r>
            <a:r>
              <a:rPr lang="ru-RU" dirty="0" smtClean="0"/>
              <a:t> «</a:t>
            </a:r>
            <a:r>
              <a:rPr lang="ru-RU" dirty="0" err="1" smtClean="0"/>
              <a:t>Отан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3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10" y="2924944"/>
            <a:ext cx="84582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sz="6700" i="1" dirty="0" smtClean="0">
                <a:solidFill>
                  <a:srgbClr val="FF0000"/>
                </a:solidFill>
              </a:rPr>
              <a:t>9</a:t>
            </a:r>
            <a:r>
              <a:rPr lang="kk-KZ" sz="6700" i="1" dirty="0" smtClean="0">
                <a:solidFill>
                  <a:srgbClr val="FF0000"/>
                </a:solidFill>
              </a:rPr>
              <a:t> мамыр -</a:t>
            </a:r>
            <a:r>
              <a:rPr lang="kk-KZ" sz="6700" i="1" dirty="0" smtClean="0"/>
              <a:t/>
            </a:r>
            <a:br>
              <a:rPr lang="kk-KZ" sz="6700" i="1" dirty="0" smtClean="0"/>
            </a:br>
            <a:endParaRPr lang="ru-RU" sz="67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951" y="1857891"/>
            <a:ext cx="1560769" cy="914400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21" y="836712"/>
            <a:ext cx="9129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Қазақстан Республикасының</a:t>
            </a:r>
          </a:p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ерекелері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620" y="4531965"/>
            <a:ext cx="3316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i="1" dirty="0" smtClean="0">
                <a:solidFill>
                  <a:srgbClr val="FF0000"/>
                </a:solidFill>
              </a:rPr>
              <a:t>Жеңіс күні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9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5400" i="1" dirty="0" smtClean="0"/>
              <a:t>    </a:t>
            </a:r>
          </a:p>
          <a:p>
            <a:pPr marL="0" indent="0">
              <a:buNone/>
            </a:pPr>
            <a:r>
              <a:rPr lang="kk-KZ" sz="5400" i="1" dirty="0"/>
              <a:t> </a:t>
            </a:r>
            <a:r>
              <a:rPr lang="kk-KZ" sz="5400" i="1" dirty="0" smtClean="0"/>
              <a:t>            </a:t>
            </a: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Ақпанның бірі</a:t>
            </a:r>
          </a:p>
          <a:p>
            <a:pPr marL="0" indent="0">
              <a:buNone/>
            </a:pPr>
            <a:r>
              <a:rPr lang="kk-KZ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           Сынып жұмысы</a:t>
            </a:r>
          </a:p>
          <a:p>
            <a:pPr marL="0" indent="0">
              <a:buNone/>
            </a:pPr>
            <a:r>
              <a:rPr lang="kk-KZ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       9 мамыр – Жеңіс күні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64096"/>
          </a:xfrm>
        </p:spPr>
        <p:txBody>
          <a:bodyPr>
            <a:normAutofit/>
          </a:bodyPr>
          <a:lstStyle/>
          <a:p>
            <a:r>
              <a:rPr lang="kk-KZ" dirty="0" smtClean="0"/>
              <a:t>                    Жаңа сөздер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733256"/>
          </a:xfrm>
        </p:spPr>
        <p:txBody>
          <a:bodyPr>
            <a:normAutofit fontScale="25000" lnSpcReduction="20000"/>
          </a:bodyPr>
          <a:lstStyle/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Жеңіс- победа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Соғыс- война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Ардагер – ветеран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Мәңгі алау – вечный огонь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ерлік- подвиг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батыр, қаһарман- герой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Ұлы Отан соғысы- Великая Отечественная война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Қорғайды-защищает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Жерлес - земляк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Жеңді- победил</a:t>
            </a:r>
          </a:p>
          <a:p>
            <a:r>
              <a:rPr lang="kk-KZ" sz="12800" i="1" dirty="0" smtClean="0">
                <a:latin typeface="Times New Roman" pitchFamily="18" charset="0"/>
                <a:cs typeface="Times New Roman" pitchFamily="18" charset="0"/>
              </a:rPr>
              <a:t>Мақтан тұтамыз - гордимся</a:t>
            </a:r>
            <a:endParaRPr lang="kk-KZ" sz="1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dirty="0" smtClean="0"/>
              <a:t>               </a:t>
            </a:r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ардагерлер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Ашық САБАҚ Суреттер\Картинки открытый урок\images (6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7200" dirty="0" smtClean="0">
                <a:latin typeface="Times New Roman" pitchFamily="18" charset="0"/>
                <a:cs typeface="Times New Roman" pitchFamily="18" charset="0"/>
              </a:rPr>
              <a:t>үркен Әбдіров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5446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26469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1941-1945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ылдары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Ұлы Отан соғысы болды.  Жерлесіміз Нүркен Әбдіров соғысқа қатысты. Ол  - </a:t>
            </a:r>
            <a:r>
              <a:rPr lang="kk-KZ" sz="4000" b="1" u="sng" dirty="0" smtClean="0">
                <a:latin typeface="Times New Roman" pitchFamily="18" charset="0"/>
                <a:cs typeface="Times New Roman" pitchFamily="18" charset="0"/>
              </a:rPr>
              <a:t>ұшқыш, батыр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. Отанын қорғады.  Соғыста ерлік көрсетті. 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Қаламызда Нүркен Әбдіров атында көше, спорт кешені, ескерткіш бар. 9 мамырда мәңгі алауға барып, </a:t>
            </a:r>
            <a:r>
              <a:rPr lang="kk-KZ" sz="4000" b="1" u="sng" dirty="0" smtClean="0">
                <a:latin typeface="Times New Roman" pitchFamily="18" charset="0"/>
                <a:cs typeface="Times New Roman" pitchFamily="18" charset="0"/>
              </a:rPr>
              <a:t>ардагер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лер ескерткішіне  гүл қоямыз. Біз оларды мақтан тұтамыз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7555774"/>
              </p:ext>
            </p:extLst>
          </p:nvPr>
        </p:nvGraphicFramePr>
        <p:xfrm>
          <a:off x="251520" y="692696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4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5" y="1988840"/>
            <a:ext cx="8686800" cy="374441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Менің ардагер............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Сен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ің ардагер............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Сіздің ардагер............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Оның ардагер............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756740"/>
            <a:ext cx="607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Сөздерді тәуелде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5" y="1988840"/>
            <a:ext cx="8686800" cy="374441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Менің ардагер-ім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Сен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ің ардагер-ің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Сіздің ардагер-іңіз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Оның ардагер-і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756740"/>
            <a:ext cx="607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Сөздерді тәуелде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Әр мерекенің мағынасын ашу,  9 мамыр мерекесі туралы  мағлұмат беру</a:t>
            </a:r>
          </a:p>
          <a:p>
            <a:pPr marL="0" indent="0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Сабақтың міндеттері:</a:t>
            </a: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1 Жалғаулардың түрлерін қайталап, бекіту</a:t>
            </a: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2 Тілдерін дамыту, ой –өрістерін кеңейту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есте сақтау қабілеттерін арттыру.</a:t>
            </a: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3 Отансүйгіштікке, ардагерлерді құрметтеуге баулу, олардың еңбектерін бағалай білу, Отанға деген  патриоттық  сезімдерін  ояту</a:t>
            </a:r>
          </a:p>
        </p:txBody>
      </p:sp>
    </p:spTree>
    <p:extLst>
      <p:ext uri="{BB962C8B-B14F-4D97-AF65-F5344CB8AC3E}">
        <p14:creationId xmlns:p14="http://schemas.microsoft.com/office/powerpoint/2010/main" val="29025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524341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Мен батыр.............., ұшқыш............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ен батыр.............., ұшқыш............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C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із батыр................, ұшқыш...........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Ол батыр................, ұшқыш............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6872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Сөздерді жікте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524341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Мен батыр-мын, ұшқыш-пын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ен батыр-сың, ұшқыш-сың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C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із батыр-сыз, ұшқыш-сыз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Ол батыр, ұшқыш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6872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Сөздерді жікте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31194" y="2132856"/>
            <a:ext cx="37444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мамыр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5306" y="591642"/>
            <a:ext cx="2880319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Ардагер</a:t>
            </a:r>
            <a:r>
              <a:rPr lang="kk-KZ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616744"/>
            <a:ext cx="264832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8138" y="5585729"/>
            <a:ext cx="287803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Мәңгі алау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94487" y="4330216"/>
            <a:ext cx="2764321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Батыр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6111" y="4469605"/>
            <a:ext cx="3168352" cy="111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Ерлік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Ән «Жойылсын жалғыз сөз соғыс деген»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3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904656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33033" y="2600908"/>
            <a:ext cx="41044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Мерекелер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6129" y="880232"/>
            <a:ext cx="2376264" cy="132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sz="3200" dirty="0" smtClean="0">
                <a:solidFill>
                  <a:schemeClr val="tx1"/>
                </a:solidFill>
              </a:rPr>
              <a:t>30 тамыз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87824" y="94418"/>
            <a:ext cx="2880320" cy="1237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1 желтоқсан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5206304"/>
            <a:ext cx="2304256" cy="124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 </a:t>
            </a:r>
            <a:r>
              <a:rPr lang="kk-KZ" sz="2800" dirty="0" smtClean="0">
                <a:solidFill>
                  <a:schemeClr val="tx1"/>
                </a:solidFill>
              </a:rPr>
              <a:t>8 наурыз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51268" y="4583904"/>
            <a:ext cx="2169241" cy="1245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 1 мамыр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49317" y="962570"/>
            <a:ext cx="2520280" cy="1386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16 желтоқсан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51235" y="5349103"/>
            <a:ext cx="2286254" cy="1104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sz="2800" dirty="0" smtClean="0">
                <a:solidFill>
                  <a:schemeClr val="tx1"/>
                </a:solidFill>
              </a:rPr>
              <a:t>22 наурыз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76256" y="2816932"/>
            <a:ext cx="2088232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 7 мамыр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3176972"/>
            <a:ext cx="2088232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sz="2800" dirty="0" smtClean="0">
                <a:solidFill>
                  <a:schemeClr val="tx1"/>
                </a:solidFill>
              </a:rPr>
              <a:t>9 мамыр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              30 тамыз - Ата заң күні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4" y="1554163"/>
            <a:ext cx="813403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Ашық САБАҚ Суреттер\Картинки открытый урок\1353643183_1-dekabrya-den-prezident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4176464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 descr="E:\Ашық САБАҚ Суреттер\Картинки открытый урок\1355284835_den-nezavisimosti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17646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Ашық САБАҚ Суреттер\Картинки открытый урок\1331402535_8-mart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960440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 descr="E:\Ашық САБАҚ Суреттер\Картинки открытый урок\mart2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32448" cy="3789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0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 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1 мамыр- Бірлік күні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Ашық САБАҚ Суреттер\Картинки открытый урок\01.05.2012edin_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163"/>
            <a:ext cx="7363599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Ашық САБАҚ Суреттер\Картинки открытый урок\1335431483_7-maya-na-a4-jp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" y="404664"/>
            <a:ext cx="8856983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7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Ашық САБАҚ Суреттер\Картинки открытый урок\1336214556_9-mamy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0688"/>
            <a:ext cx="864096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7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329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                        9 мамыр - </vt:lpstr>
      <vt:lpstr>Сабақтың мақсаты:</vt:lpstr>
      <vt:lpstr>Презентация PowerPoint</vt:lpstr>
      <vt:lpstr>              30 тамыз - Ата заң күні</vt:lpstr>
      <vt:lpstr>Презентация PowerPoint</vt:lpstr>
      <vt:lpstr>Презентация PowerPoint</vt:lpstr>
      <vt:lpstr>               1 мамыр- Бірлік күні</vt:lpstr>
      <vt:lpstr>Презентация PowerPoint</vt:lpstr>
      <vt:lpstr>Презентация PowerPoint</vt:lpstr>
      <vt:lpstr>Презентация PowerPoint</vt:lpstr>
      <vt:lpstr>                          9 мамыр - </vt:lpstr>
      <vt:lpstr>Презентация PowerPoint</vt:lpstr>
      <vt:lpstr>                    Жаңа сөздер </vt:lpstr>
      <vt:lpstr>               ардагерлер</vt:lpstr>
      <vt:lpstr>Нүркен Әбдіров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мамыр -</dc:title>
  <dc:creator>1</dc:creator>
  <cp:lastModifiedBy>1</cp:lastModifiedBy>
  <cp:revision>30</cp:revision>
  <dcterms:created xsi:type="dcterms:W3CDTF">2013-01-30T04:28:38Z</dcterms:created>
  <dcterms:modified xsi:type="dcterms:W3CDTF">2013-02-19T09:27:18Z</dcterms:modified>
</cp:coreProperties>
</file>