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70" r:id="rId7"/>
    <p:sldId id="268" r:id="rId8"/>
    <p:sldId id="269" r:id="rId9"/>
    <p:sldId id="274" r:id="rId10"/>
    <p:sldId id="289" r:id="rId11"/>
    <p:sldId id="288" r:id="rId12"/>
    <p:sldId id="286" r:id="rId13"/>
    <p:sldId id="278" r:id="rId14"/>
    <p:sldId id="277" r:id="rId15"/>
    <p:sldId id="285" r:id="rId16"/>
    <p:sldId id="279" r:id="rId17"/>
    <p:sldId id="292" r:id="rId18"/>
    <p:sldId id="280" r:id="rId19"/>
    <p:sldId id="291" r:id="rId20"/>
    <p:sldId id="281" r:id="rId21"/>
    <p:sldId id="290" r:id="rId22"/>
    <p:sldId id="282" r:id="rId23"/>
    <p:sldId id="283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88" autoAdjust="0"/>
    <p:restoredTop sz="94590" autoAdjust="0"/>
  </p:normalViewPr>
  <p:slideViewPr>
    <p:cSldViewPr>
      <p:cViewPr varScale="1">
        <p:scale>
          <a:sx n="67" d="100"/>
          <a:sy n="67" d="100"/>
        </p:scale>
        <p:origin x="-118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513E58-BD8F-4B88-9D54-EFCC2BCA365C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EFAE6D4-6164-43BB-A806-2F6D7E99AC15}">
      <dgm:prSet phldrT="[Текст]" custT="1"/>
      <dgm:spPr/>
      <dgm:t>
        <a:bodyPr/>
        <a:lstStyle/>
        <a:p>
          <a:r>
            <a:rPr lang="kk-KZ" sz="1800" dirty="0" smtClean="0">
              <a:latin typeface="Times New Roman" pitchFamily="18" charset="0"/>
              <a:cs typeface="Times New Roman" pitchFamily="18" charset="0"/>
            </a:rPr>
            <a:t>жалғаулар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789D9C57-A287-4351-B026-04D7E94D46E6}" type="parTrans" cxnId="{ACC3EAEC-E84D-4A70-A930-A415D4255755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B39C513C-54A2-4CD2-BF26-8E7D76BE5762}" type="sibTrans" cxnId="{ACC3EAEC-E84D-4A70-A930-A415D4255755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07281955-F7A9-401D-9443-6CFBBA534487}">
      <dgm:prSet phldrT="[Текст]" custT="1"/>
      <dgm:spPr/>
      <dgm:t>
        <a:bodyPr/>
        <a:lstStyle/>
        <a:p>
          <a:r>
            <a:rPr lang="kk-KZ" sz="1800" dirty="0" smtClean="0">
              <a:latin typeface="Times New Roman" pitchFamily="18" charset="0"/>
              <a:cs typeface="Times New Roman" pitchFamily="18" charset="0"/>
            </a:rPr>
            <a:t>көптік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871920C0-B140-4975-988B-FB8C295986BE}" type="parTrans" cxnId="{1D6EA1E3-4D5D-496E-893C-FEE28252F570}">
      <dgm:prSet custT="1"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8E218911-B1C3-450D-BE97-BBE8690E28F6}" type="sibTrans" cxnId="{1D6EA1E3-4D5D-496E-893C-FEE28252F570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93A946CA-89B9-4C14-AFAA-CC8318BF3B63}">
      <dgm:prSet phldrT="[Текст]" custT="1"/>
      <dgm:spPr/>
      <dgm:t>
        <a:bodyPr/>
        <a:lstStyle/>
        <a:p>
          <a:r>
            <a:rPr lang="kk-KZ" sz="1800" dirty="0" smtClean="0">
              <a:latin typeface="Times New Roman" pitchFamily="18" charset="0"/>
              <a:cs typeface="Times New Roman" pitchFamily="18" charset="0"/>
            </a:rPr>
            <a:t>жіктік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3526CF65-B368-464C-8EE5-F0F6B1B677D9}" type="parTrans" cxnId="{C5C2D79D-189D-40BC-A755-5A42601CBE67}">
      <dgm:prSet custT="1"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06A8035A-DD92-4A60-8EB0-8D30E2E39955}" type="sibTrans" cxnId="{C5C2D79D-189D-40BC-A755-5A42601CBE67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5160640F-1CBF-45FA-A1AC-4D1D8305C28A}">
      <dgm:prSet phldrT="[Текст]" custT="1"/>
      <dgm:spPr/>
      <dgm:t>
        <a:bodyPr/>
        <a:lstStyle/>
        <a:p>
          <a:r>
            <a:rPr lang="kk-KZ" sz="1800" dirty="0" smtClean="0">
              <a:latin typeface="Times New Roman" pitchFamily="18" charset="0"/>
              <a:cs typeface="Times New Roman" pitchFamily="18" charset="0"/>
            </a:rPr>
            <a:t>тәуелдік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4EDED377-B63D-400A-80BD-F5754D944780}" type="parTrans" cxnId="{E4F9D30D-C6AF-466B-A029-C9E0788B85BE}">
      <dgm:prSet custT="1"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055A586C-7B5D-4130-8561-E28B3A18F330}" type="sibTrans" cxnId="{E4F9D30D-C6AF-466B-A029-C9E0788B85BE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2A35109D-0DF5-4F82-8CFF-6AD3D0152C34}">
      <dgm:prSet phldrT="[Текст]" custT="1"/>
      <dgm:spPr/>
      <dgm:t>
        <a:bodyPr/>
        <a:lstStyle/>
        <a:p>
          <a:r>
            <a:rPr lang="kk-KZ" sz="1800" dirty="0" smtClean="0">
              <a:latin typeface="Times New Roman" pitchFamily="18" charset="0"/>
              <a:cs typeface="Times New Roman" pitchFamily="18" charset="0"/>
            </a:rPr>
            <a:t>септік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70834F83-22DA-43D2-B54A-7E670890F49B}" type="sibTrans" cxnId="{540E7EF2-6E46-4D3F-B174-0D46F42A1EB3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B2911A83-8CBD-4127-8488-3B2C4292A9B8}" type="parTrans" cxnId="{540E7EF2-6E46-4D3F-B174-0D46F42A1EB3}">
      <dgm:prSet custT="1"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3AFA36FB-60A5-40C9-88C3-691EB203EBBE}" type="pres">
      <dgm:prSet presAssocID="{4A513E58-BD8F-4B88-9D54-EFCC2BCA365C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A3FDD1C-ECE0-490A-9E60-2158F35CFB6D}" type="pres">
      <dgm:prSet presAssocID="{DEFAE6D4-6164-43BB-A806-2F6D7E99AC15}" presName="centerShape" presStyleLbl="node0" presStyleIdx="0" presStyleCnt="1" custScaleX="128432"/>
      <dgm:spPr/>
      <dgm:t>
        <a:bodyPr/>
        <a:lstStyle/>
        <a:p>
          <a:endParaRPr lang="ru-RU"/>
        </a:p>
      </dgm:t>
    </dgm:pt>
    <dgm:pt modelId="{8B89EF16-FAB3-407F-93A0-4E6AD862AEBD}" type="pres">
      <dgm:prSet presAssocID="{871920C0-B140-4975-988B-FB8C295986BE}" presName="parTrans" presStyleLbl="sibTrans2D1" presStyleIdx="0" presStyleCnt="4"/>
      <dgm:spPr/>
      <dgm:t>
        <a:bodyPr/>
        <a:lstStyle/>
        <a:p>
          <a:endParaRPr lang="ru-RU"/>
        </a:p>
      </dgm:t>
    </dgm:pt>
    <dgm:pt modelId="{9602D18B-AECF-46E4-903B-3F1C8AB3E522}" type="pres">
      <dgm:prSet presAssocID="{871920C0-B140-4975-988B-FB8C295986BE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ECD18CFF-43AB-41D4-8006-C9B291F471C1}" type="pres">
      <dgm:prSet presAssocID="{07281955-F7A9-401D-9443-6CFBBA534487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DDCE6C-F6CB-4A5B-8529-C5DFFDF6B1E5}" type="pres">
      <dgm:prSet presAssocID="{3526CF65-B368-464C-8EE5-F0F6B1B677D9}" presName="parTrans" presStyleLbl="sibTrans2D1" presStyleIdx="1" presStyleCnt="4"/>
      <dgm:spPr/>
      <dgm:t>
        <a:bodyPr/>
        <a:lstStyle/>
        <a:p>
          <a:endParaRPr lang="ru-RU"/>
        </a:p>
      </dgm:t>
    </dgm:pt>
    <dgm:pt modelId="{6DFE7BEF-9565-4E0B-8A08-7F775878F963}" type="pres">
      <dgm:prSet presAssocID="{3526CF65-B368-464C-8EE5-F0F6B1B677D9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C675DEC3-C8E6-4628-A23A-9AB3277282F2}" type="pres">
      <dgm:prSet presAssocID="{93A946CA-89B9-4C14-AFAA-CC8318BF3B63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9ED9A8-A981-4B96-B3D1-7CE04688694B}" type="pres">
      <dgm:prSet presAssocID="{B2911A83-8CBD-4127-8488-3B2C4292A9B8}" presName="parTrans" presStyleLbl="sibTrans2D1" presStyleIdx="2" presStyleCnt="4"/>
      <dgm:spPr/>
      <dgm:t>
        <a:bodyPr/>
        <a:lstStyle/>
        <a:p>
          <a:endParaRPr lang="ru-RU"/>
        </a:p>
      </dgm:t>
    </dgm:pt>
    <dgm:pt modelId="{ED828465-78EA-4018-B950-4DE795B87DCA}" type="pres">
      <dgm:prSet presAssocID="{B2911A83-8CBD-4127-8488-3B2C4292A9B8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4B54EE23-600A-43DB-891E-153F0848C2DC}" type="pres">
      <dgm:prSet presAssocID="{2A35109D-0DF5-4F82-8CFF-6AD3D0152C34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C80F93-95A5-4803-BA3C-6FA5D3C5568C}" type="pres">
      <dgm:prSet presAssocID="{4EDED377-B63D-400A-80BD-F5754D944780}" presName="parTrans" presStyleLbl="sibTrans2D1" presStyleIdx="3" presStyleCnt="4"/>
      <dgm:spPr/>
      <dgm:t>
        <a:bodyPr/>
        <a:lstStyle/>
        <a:p>
          <a:endParaRPr lang="ru-RU"/>
        </a:p>
      </dgm:t>
    </dgm:pt>
    <dgm:pt modelId="{D81FF245-8AE1-4491-A473-3A41BC60CC18}" type="pres">
      <dgm:prSet presAssocID="{4EDED377-B63D-400A-80BD-F5754D944780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1FC3BE33-5738-4FAE-AFBD-941DE92054D0}" type="pres">
      <dgm:prSet presAssocID="{5160640F-1CBF-45FA-A1AC-4D1D8305C28A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5C2D79D-189D-40BC-A755-5A42601CBE67}" srcId="{DEFAE6D4-6164-43BB-A806-2F6D7E99AC15}" destId="{93A946CA-89B9-4C14-AFAA-CC8318BF3B63}" srcOrd="1" destOrd="0" parTransId="{3526CF65-B368-464C-8EE5-F0F6B1B677D9}" sibTransId="{06A8035A-DD92-4A60-8EB0-8D30E2E39955}"/>
    <dgm:cxn modelId="{BFF9701D-E152-4FCE-B751-58C4FD5171C8}" type="presOf" srcId="{DEFAE6D4-6164-43BB-A806-2F6D7E99AC15}" destId="{FA3FDD1C-ECE0-490A-9E60-2158F35CFB6D}" srcOrd="0" destOrd="0" presId="urn:microsoft.com/office/officeart/2005/8/layout/radial5"/>
    <dgm:cxn modelId="{C9356613-A05A-4FA4-BBCE-3DABAC47839D}" type="presOf" srcId="{B2911A83-8CBD-4127-8488-3B2C4292A9B8}" destId="{ED828465-78EA-4018-B950-4DE795B87DCA}" srcOrd="1" destOrd="0" presId="urn:microsoft.com/office/officeart/2005/8/layout/radial5"/>
    <dgm:cxn modelId="{E4F9D30D-C6AF-466B-A029-C9E0788B85BE}" srcId="{DEFAE6D4-6164-43BB-A806-2F6D7E99AC15}" destId="{5160640F-1CBF-45FA-A1AC-4D1D8305C28A}" srcOrd="3" destOrd="0" parTransId="{4EDED377-B63D-400A-80BD-F5754D944780}" sibTransId="{055A586C-7B5D-4130-8561-E28B3A18F330}"/>
    <dgm:cxn modelId="{CA7F67A4-9F80-4DD2-9F8B-1B3D3393482B}" type="presOf" srcId="{3526CF65-B368-464C-8EE5-F0F6B1B677D9}" destId="{2BDDCE6C-F6CB-4A5B-8529-C5DFFDF6B1E5}" srcOrd="0" destOrd="0" presId="urn:microsoft.com/office/officeart/2005/8/layout/radial5"/>
    <dgm:cxn modelId="{F19E039C-5F12-468A-A947-3756AD00182E}" type="presOf" srcId="{2A35109D-0DF5-4F82-8CFF-6AD3D0152C34}" destId="{4B54EE23-600A-43DB-891E-153F0848C2DC}" srcOrd="0" destOrd="0" presId="urn:microsoft.com/office/officeart/2005/8/layout/radial5"/>
    <dgm:cxn modelId="{4B04D274-9E17-451D-A547-3A8A511F868E}" type="presOf" srcId="{93A946CA-89B9-4C14-AFAA-CC8318BF3B63}" destId="{C675DEC3-C8E6-4628-A23A-9AB3277282F2}" srcOrd="0" destOrd="0" presId="urn:microsoft.com/office/officeart/2005/8/layout/radial5"/>
    <dgm:cxn modelId="{09C5ABF6-2CC3-44A7-9A72-98AD52771B38}" type="presOf" srcId="{4EDED377-B63D-400A-80BD-F5754D944780}" destId="{D81FF245-8AE1-4491-A473-3A41BC60CC18}" srcOrd="1" destOrd="0" presId="urn:microsoft.com/office/officeart/2005/8/layout/radial5"/>
    <dgm:cxn modelId="{FB695F21-C36F-44B5-976E-BC253F4B072C}" type="presOf" srcId="{871920C0-B140-4975-988B-FB8C295986BE}" destId="{8B89EF16-FAB3-407F-93A0-4E6AD862AEBD}" srcOrd="0" destOrd="0" presId="urn:microsoft.com/office/officeart/2005/8/layout/radial5"/>
    <dgm:cxn modelId="{7BAAE3AF-C2AB-48B8-9BC5-B78DF70E9EAB}" type="presOf" srcId="{B2911A83-8CBD-4127-8488-3B2C4292A9B8}" destId="{CE9ED9A8-A981-4B96-B3D1-7CE04688694B}" srcOrd="0" destOrd="0" presId="urn:microsoft.com/office/officeart/2005/8/layout/radial5"/>
    <dgm:cxn modelId="{540E7EF2-6E46-4D3F-B174-0D46F42A1EB3}" srcId="{DEFAE6D4-6164-43BB-A806-2F6D7E99AC15}" destId="{2A35109D-0DF5-4F82-8CFF-6AD3D0152C34}" srcOrd="2" destOrd="0" parTransId="{B2911A83-8CBD-4127-8488-3B2C4292A9B8}" sibTransId="{70834F83-22DA-43D2-B54A-7E670890F49B}"/>
    <dgm:cxn modelId="{4E030701-A9A6-46B9-9D70-1E40A1AC6DC7}" type="presOf" srcId="{4A513E58-BD8F-4B88-9D54-EFCC2BCA365C}" destId="{3AFA36FB-60A5-40C9-88C3-691EB203EBBE}" srcOrd="0" destOrd="0" presId="urn:microsoft.com/office/officeart/2005/8/layout/radial5"/>
    <dgm:cxn modelId="{BD651AEC-6855-476D-9EBD-30B6B3AA2830}" type="presOf" srcId="{871920C0-B140-4975-988B-FB8C295986BE}" destId="{9602D18B-AECF-46E4-903B-3F1C8AB3E522}" srcOrd="1" destOrd="0" presId="urn:microsoft.com/office/officeart/2005/8/layout/radial5"/>
    <dgm:cxn modelId="{F30A10C3-6FE0-4857-9A8A-B81F53FFD2FB}" type="presOf" srcId="{07281955-F7A9-401D-9443-6CFBBA534487}" destId="{ECD18CFF-43AB-41D4-8006-C9B291F471C1}" srcOrd="0" destOrd="0" presId="urn:microsoft.com/office/officeart/2005/8/layout/radial5"/>
    <dgm:cxn modelId="{1D6EA1E3-4D5D-496E-893C-FEE28252F570}" srcId="{DEFAE6D4-6164-43BB-A806-2F6D7E99AC15}" destId="{07281955-F7A9-401D-9443-6CFBBA534487}" srcOrd="0" destOrd="0" parTransId="{871920C0-B140-4975-988B-FB8C295986BE}" sibTransId="{8E218911-B1C3-450D-BE97-BBE8690E28F6}"/>
    <dgm:cxn modelId="{8F8DB876-093C-4685-8516-50EDE1A8A9DD}" type="presOf" srcId="{4EDED377-B63D-400A-80BD-F5754D944780}" destId="{F3C80F93-95A5-4803-BA3C-6FA5D3C5568C}" srcOrd="0" destOrd="0" presId="urn:microsoft.com/office/officeart/2005/8/layout/radial5"/>
    <dgm:cxn modelId="{86C6ADB7-0EC8-4A8D-A397-691DDF4DF63F}" type="presOf" srcId="{5160640F-1CBF-45FA-A1AC-4D1D8305C28A}" destId="{1FC3BE33-5738-4FAE-AFBD-941DE92054D0}" srcOrd="0" destOrd="0" presId="urn:microsoft.com/office/officeart/2005/8/layout/radial5"/>
    <dgm:cxn modelId="{8140B283-085F-44D9-9944-5718C6771803}" type="presOf" srcId="{3526CF65-B368-464C-8EE5-F0F6B1B677D9}" destId="{6DFE7BEF-9565-4E0B-8A08-7F775878F963}" srcOrd="1" destOrd="0" presId="urn:microsoft.com/office/officeart/2005/8/layout/radial5"/>
    <dgm:cxn modelId="{ACC3EAEC-E84D-4A70-A930-A415D4255755}" srcId="{4A513E58-BD8F-4B88-9D54-EFCC2BCA365C}" destId="{DEFAE6D4-6164-43BB-A806-2F6D7E99AC15}" srcOrd="0" destOrd="0" parTransId="{789D9C57-A287-4351-B026-04D7E94D46E6}" sibTransId="{B39C513C-54A2-4CD2-BF26-8E7D76BE5762}"/>
    <dgm:cxn modelId="{C55F1A9D-4A44-4CC0-A084-7BACBF1D81E4}" type="presParOf" srcId="{3AFA36FB-60A5-40C9-88C3-691EB203EBBE}" destId="{FA3FDD1C-ECE0-490A-9E60-2158F35CFB6D}" srcOrd="0" destOrd="0" presId="urn:microsoft.com/office/officeart/2005/8/layout/radial5"/>
    <dgm:cxn modelId="{57726FF0-20A0-4D2F-BCA2-BBCE5D3812AD}" type="presParOf" srcId="{3AFA36FB-60A5-40C9-88C3-691EB203EBBE}" destId="{8B89EF16-FAB3-407F-93A0-4E6AD862AEBD}" srcOrd="1" destOrd="0" presId="urn:microsoft.com/office/officeart/2005/8/layout/radial5"/>
    <dgm:cxn modelId="{03370D50-E1DB-4B2C-A165-B10097A5B0E9}" type="presParOf" srcId="{8B89EF16-FAB3-407F-93A0-4E6AD862AEBD}" destId="{9602D18B-AECF-46E4-903B-3F1C8AB3E522}" srcOrd="0" destOrd="0" presId="urn:microsoft.com/office/officeart/2005/8/layout/radial5"/>
    <dgm:cxn modelId="{8DA8258B-02A8-4E28-AADF-239512BF6A46}" type="presParOf" srcId="{3AFA36FB-60A5-40C9-88C3-691EB203EBBE}" destId="{ECD18CFF-43AB-41D4-8006-C9B291F471C1}" srcOrd="2" destOrd="0" presId="urn:microsoft.com/office/officeart/2005/8/layout/radial5"/>
    <dgm:cxn modelId="{7C46C2F0-6403-49F1-83BD-90156914D93A}" type="presParOf" srcId="{3AFA36FB-60A5-40C9-88C3-691EB203EBBE}" destId="{2BDDCE6C-F6CB-4A5B-8529-C5DFFDF6B1E5}" srcOrd="3" destOrd="0" presId="urn:microsoft.com/office/officeart/2005/8/layout/radial5"/>
    <dgm:cxn modelId="{62D25A8C-34A8-420F-A793-F1DEBD9DE702}" type="presParOf" srcId="{2BDDCE6C-F6CB-4A5B-8529-C5DFFDF6B1E5}" destId="{6DFE7BEF-9565-4E0B-8A08-7F775878F963}" srcOrd="0" destOrd="0" presId="urn:microsoft.com/office/officeart/2005/8/layout/radial5"/>
    <dgm:cxn modelId="{C4E3A3D3-F260-4FDB-90FC-60C23907E97F}" type="presParOf" srcId="{3AFA36FB-60A5-40C9-88C3-691EB203EBBE}" destId="{C675DEC3-C8E6-4628-A23A-9AB3277282F2}" srcOrd="4" destOrd="0" presId="urn:microsoft.com/office/officeart/2005/8/layout/radial5"/>
    <dgm:cxn modelId="{EE7167B3-7506-426E-92B2-378A2300D58A}" type="presParOf" srcId="{3AFA36FB-60A5-40C9-88C3-691EB203EBBE}" destId="{CE9ED9A8-A981-4B96-B3D1-7CE04688694B}" srcOrd="5" destOrd="0" presId="urn:microsoft.com/office/officeart/2005/8/layout/radial5"/>
    <dgm:cxn modelId="{1A5FFCF5-2136-4F98-BF26-EEF7D39986A5}" type="presParOf" srcId="{CE9ED9A8-A981-4B96-B3D1-7CE04688694B}" destId="{ED828465-78EA-4018-B950-4DE795B87DCA}" srcOrd="0" destOrd="0" presId="urn:microsoft.com/office/officeart/2005/8/layout/radial5"/>
    <dgm:cxn modelId="{EE393784-125A-4DC5-BFB6-79BA2CF917B7}" type="presParOf" srcId="{3AFA36FB-60A5-40C9-88C3-691EB203EBBE}" destId="{4B54EE23-600A-43DB-891E-153F0848C2DC}" srcOrd="6" destOrd="0" presId="urn:microsoft.com/office/officeart/2005/8/layout/radial5"/>
    <dgm:cxn modelId="{8E915F39-01F1-4089-8142-2D7E2DEE8E21}" type="presParOf" srcId="{3AFA36FB-60A5-40C9-88C3-691EB203EBBE}" destId="{F3C80F93-95A5-4803-BA3C-6FA5D3C5568C}" srcOrd="7" destOrd="0" presId="urn:microsoft.com/office/officeart/2005/8/layout/radial5"/>
    <dgm:cxn modelId="{829F2583-DCC9-4DC3-8D45-A589B3C43EC5}" type="presParOf" srcId="{F3C80F93-95A5-4803-BA3C-6FA5D3C5568C}" destId="{D81FF245-8AE1-4491-A473-3A41BC60CC18}" srcOrd="0" destOrd="0" presId="urn:microsoft.com/office/officeart/2005/8/layout/radial5"/>
    <dgm:cxn modelId="{7824B201-4F7F-456B-8177-EE4D2C5987FF}" type="presParOf" srcId="{3AFA36FB-60A5-40C9-88C3-691EB203EBBE}" destId="{1FC3BE33-5738-4FAE-AFBD-941DE92054D0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3FDD1C-ECE0-490A-9E60-2158F35CFB6D}">
      <dsp:nvSpPr>
        <dsp:cNvPr id="0" name=""/>
        <dsp:cNvSpPr/>
      </dsp:nvSpPr>
      <dsp:spPr>
        <a:xfrm>
          <a:off x="3384377" y="2043437"/>
          <a:ext cx="1872204" cy="14577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>
              <a:latin typeface="Times New Roman" pitchFamily="18" charset="0"/>
              <a:cs typeface="Times New Roman" pitchFamily="18" charset="0"/>
            </a:rPr>
            <a:t>жалғаулар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658555" y="2256918"/>
        <a:ext cx="1323848" cy="1030778"/>
      </dsp:txXfrm>
    </dsp:sp>
    <dsp:sp modelId="{8B89EF16-FAB3-407F-93A0-4E6AD862AEBD}">
      <dsp:nvSpPr>
        <dsp:cNvPr id="0" name=""/>
        <dsp:cNvSpPr/>
      </dsp:nvSpPr>
      <dsp:spPr>
        <a:xfrm rot="16200000">
          <a:off x="4166470" y="1513755"/>
          <a:ext cx="308018" cy="4956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>
            <a:latin typeface="Times New Roman" pitchFamily="18" charset="0"/>
            <a:cs typeface="Times New Roman" pitchFamily="18" charset="0"/>
          </a:endParaRPr>
        </a:p>
      </dsp:txBody>
      <dsp:txXfrm>
        <a:off x="4212673" y="1659084"/>
        <a:ext cx="215613" cy="297379"/>
      </dsp:txXfrm>
    </dsp:sp>
    <dsp:sp modelId="{ECD18CFF-43AB-41D4-8006-C9B291F471C1}">
      <dsp:nvSpPr>
        <dsp:cNvPr id="0" name=""/>
        <dsp:cNvSpPr/>
      </dsp:nvSpPr>
      <dsp:spPr>
        <a:xfrm>
          <a:off x="3591609" y="4530"/>
          <a:ext cx="1457740" cy="14577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>
              <a:latin typeface="Times New Roman" pitchFamily="18" charset="0"/>
              <a:cs typeface="Times New Roman" pitchFamily="18" charset="0"/>
            </a:rPr>
            <a:t>көптік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805090" y="218011"/>
        <a:ext cx="1030778" cy="1030778"/>
      </dsp:txXfrm>
    </dsp:sp>
    <dsp:sp modelId="{2BDDCE6C-F6CB-4A5B-8529-C5DFFDF6B1E5}">
      <dsp:nvSpPr>
        <dsp:cNvPr id="0" name=""/>
        <dsp:cNvSpPr/>
      </dsp:nvSpPr>
      <dsp:spPr>
        <a:xfrm>
          <a:off x="5338848" y="2524492"/>
          <a:ext cx="198185" cy="4956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>
            <a:latin typeface="Times New Roman" pitchFamily="18" charset="0"/>
            <a:cs typeface="Times New Roman" pitchFamily="18" charset="0"/>
          </a:endParaRPr>
        </a:p>
      </dsp:txBody>
      <dsp:txXfrm>
        <a:off x="5338848" y="2623618"/>
        <a:ext cx="138730" cy="297379"/>
      </dsp:txXfrm>
    </dsp:sp>
    <dsp:sp modelId="{C675DEC3-C8E6-4628-A23A-9AB3277282F2}">
      <dsp:nvSpPr>
        <dsp:cNvPr id="0" name=""/>
        <dsp:cNvSpPr/>
      </dsp:nvSpPr>
      <dsp:spPr>
        <a:xfrm>
          <a:off x="5630517" y="2043437"/>
          <a:ext cx="1457740" cy="14577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>
              <a:latin typeface="Times New Roman" pitchFamily="18" charset="0"/>
              <a:cs typeface="Times New Roman" pitchFamily="18" charset="0"/>
            </a:rPr>
            <a:t>жіктік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843998" y="2256918"/>
        <a:ext cx="1030778" cy="1030778"/>
      </dsp:txXfrm>
    </dsp:sp>
    <dsp:sp modelId="{CE9ED9A8-A981-4B96-B3D1-7CE04688694B}">
      <dsp:nvSpPr>
        <dsp:cNvPr id="0" name=""/>
        <dsp:cNvSpPr/>
      </dsp:nvSpPr>
      <dsp:spPr>
        <a:xfrm rot="5400000">
          <a:off x="4166470" y="3535228"/>
          <a:ext cx="308018" cy="4956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>
            <a:latin typeface="Times New Roman" pitchFamily="18" charset="0"/>
            <a:cs typeface="Times New Roman" pitchFamily="18" charset="0"/>
          </a:endParaRPr>
        </a:p>
      </dsp:txBody>
      <dsp:txXfrm>
        <a:off x="4212673" y="3588152"/>
        <a:ext cx="215613" cy="297379"/>
      </dsp:txXfrm>
    </dsp:sp>
    <dsp:sp modelId="{4B54EE23-600A-43DB-891E-153F0848C2DC}">
      <dsp:nvSpPr>
        <dsp:cNvPr id="0" name=""/>
        <dsp:cNvSpPr/>
      </dsp:nvSpPr>
      <dsp:spPr>
        <a:xfrm>
          <a:off x="3591609" y="4082345"/>
          <a:ext cx="1457740" cy="14577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>
              <a:latin typeface="Times New Roman" pitchFamily="18" charset="0"/>
              <a:cs typeface="Times New Roman" pitchFamily="18" charset="0"/>
            </a:rPr>
            <a:t>септік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805090" y="4295826"/>
        <a:ext cx="1030778" cy="1030778"/>
      </dsp:txXfrm>
    </dsp:sp>
    <dsp:sp modelId="{F3C80F93-95A5-4803-BA3C-6FA5D3C5568C}">
      <dsp:nvSpPr>
        <dsp:cNvPr id="0" name=""/>
        <dsp:cNvSpPr/>
      </dsp:nvSpPr>
      <dsp:spPr>
        <a:xfrm rot="10800000">
          <a:off x="3103926" y="2524492"/>
          <a:ext cx="198185" cy="4956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>
            <a:latin typeface="Times New Roman" pitchFamily="18" charset="0"/>
            <a:cs typeface="Times New Roman" pitchFamily="18" charset="0"/>
          </a:endParaRPr>
        </a:p>
      </dsp:txBody>
      <dsp:txXfrm rot="10800000">
        <a:off x="3163381" y="2623618"/>
        <a:ext cx="138730" cy="297379"/>
      </dsp:txXfrm>
    </dsp:sp>
    <dsp:sp modelId="{1FC3BE33-5738-4FAE-AFBD-941DE92054D0}">
      <dsp:nvSpPr>
        <dsp:cNvPr id="0" name=""/>
        <dsp:cNvSpPr/>
      </dsp:nvSpPr>
      <dsp:spPr>
        <a:xfrm>
          <a:off x="1552702" y="2043437"/>
          <a:ext cx="1457740" cy="14577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>
              <a:latin typeface="Times New Roman" pitchFamily="18" charset="0"/>
              <a:cs typeface="Times New Roman" pitchFamily="18" charset="0"/>
            </a:rPr>
            <a:t>тәуелдік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766183" y="2256918"/>
        <a:ext cx="1030778" cy="10307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DD723-A616-4B42-BBF5-83023038D580}" type="datetimeFigureOut">
              <a:rPr lang="ru-RU" smtClean="0"/>
              <a:t>19.02.2013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C5C2FB8-FD85-4EAF-B196-F0741519F2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DD723-A616-4B42-BBF5-83023038D580}" type="datetimeFigureOut">
              <a:rPr lang="ru-RU" smtClean="0"/>
              <a:t>19.02.2013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C2FB8-FD85-4EAF-B196-F0741519F2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DD723-A616-4B42-BBF5-83023038D580}" type="datetimeFigureOut">
              <a:rPr lang="ru-RU" smtClean="0"/>
              <a:t>19.02.2013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C2FB8-FD85-4EAF-B196-F0741519F2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DD723-A616-4B42-BBF5-83023038D580}" type="datetimeFigureOut">
              <a:rPr lang="ru-RU" smtClean="0"/>
              <a:t>19.02.2013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C5C2FB8-FD85-4EAF-B196-F0741519F2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DD723-A616-4B42-BBF5-83023038D580}" type="datetimeFigureOut">
              <a:rPr lang="ru-RU" smtClean="0"/>
              <a:t>19.02.2013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C2FB8-FD85-4EAF-B196-F0741519F24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DD723-A616-4B42-BBF5-83023038D580}" type="datetimeFigureOut">
              <a:rPr lang="ru-RU" smtClean="0"/>
              <a:t>19.02.2013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C2FB8-FD85-4EAF-B196-F0741519F2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DD723-A616-4B42-BBF5-83023038D580}" type="datetimeFigureOut">
              <a:rPr lang="ru-RU" smtClean="0"/>
              <a:t>19.02.2013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C5C2FB8-FD85-4EAF-B196-F0741519F24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DD723-A616-4B42-BBF5-83023038D580}" type="datetimeFigureOut">
              <a:rPr lang="ru-RU" smtClean="0"/>
              <a:t>19.02.2013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C2FB8-FD85-4EAF-B196-F0741519F2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DD723-A616-4B42-BBF5-83023038D580}" type="datetimeFigureOut">
              <a:rPr lang="ru-RU" smtClean="0"/>
              <a:t>19.02.2013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C2FB8-FD85-4EAF-B196-F0741519F2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DD723-A616-4B42-BBF5-83023038D580}" type="datetimeFigureOut">
              <a:rPr lang="ru-RU" smtClean="0"/>
              <a:t>19.02.2013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C2FB8-FD85-4EAF-B196-F0741519F2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DD723-A616-4B42-BBF5-83023038D580}" type="datetimeFigureOut">
              <a:rPr lang="ru-RU" smtClean="0"/>
              <a:t>19.02.2013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C2FB8-FD85-4EAF-B196-F0741519F24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26DD723-A616-4B42-BBF5-83023038D580}" type="datetimeFigureOut">
              <a:rPr lang="ru-RU" smtClean="0"/>
              <a:t>19.02.2013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C5C2FB8-FD85-4EAF-B196-F0741519F24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310" y="2924944"/>
            <a:ext cx="8458200" cy="115212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   </a:t>
            </a:r>
            <a:r>
              <a:rPr lang="ru-RU" sz="6700" i="1" dirty="0" smtClean="0">
                <a:solidFill>
                  <a:srgbClr val="FF0000"/>
                </a:solidFill>
              </a:rPr>
              <a:t>9</a:t>
            </a:r>
            <a:r>
              <a:rPr lang="kk-KZ" sz="6700" i="1" dirty="0" smtClean="0">
                <a:solidFill>
                  <a:srgbClr val="FF0000"/>
                </a:solidFill>
              </a:rPr>
              <a:t> мамыр -</a:t>
            </a:r>
            <a:r>
              <a:rPr lang="kk-KZ" sz="6700" i="1" dirty="0" smtClean="0"/>
              <a:t/>
            </a:r>
            <a:br>
              <a:rPr lang="kk-KZ" sz="6700" i="1" dirty="0" smtClean="0"/>
            </a:br>
            <a:endParaRPr lang="ru-RU" sz="6700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0951" y="1857891"/>
            <a:ext cx="1560769" cy="914400"/>
          </a:xfrm>
        </p:spPr>
        <p:txBody>
          <a:bodyPr/>
          <a:lstStyle/>
          <a:p>
            <a:endParaRPr lang="kk-KZ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321" y="836712"/>
            <a:ext cx="912967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Қазақстан Республикасының</a:t>
            </a:r>
          </a:p>
          <a:p>
            <a:pPr algn="ctr"/>
            <a:r>
              <a:rPr lang="kk-KZ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</a:t>
            </a:r>
            <a:r>
              <a:rPr lang="kk-KZ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ерекелері</a:t>
            </a: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43620" y="4531965"/>
            <a:ext cx="33169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i="1" dirty="0" smtClean="0">
                <a:solidFill>
                  <a:srgbClr val="FF0000"/>
                </a:solidFill>
              </a:rPr>
              <a:t>Жеңіс күні</a:t>
            </a:r>
            <a:endParaRPr lang="ru-RU" sz="5400" b="1" i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22509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Ән</a:t>
            </a:r>
            <a:r>
              <a:rPr lang="ru-RU" dirty="0" smtClean="0"/>
              <a:t> «</a:t>
            </a:r>
            <a:r>
              <a:rPr lang="ru-RU" dirty="0" err="1" smtClean="0"/>
              <a:t>Отан</a:t>
            </a:r>
            <a:r>
              <a:rPr lang="ru-RU" dirty="0" smtClean="0"/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4309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310" y="2924944"/>
            <a:ext cx="8458200" cy="115212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   </a:t>
            </a:r>
            <a:r>
              <a:rPr lang="ru-RU" sz="6700" i="1" dirty="0" smtClean="0">
                <a:solidFill>
                  <a:srgbClr val="FF0000"/>
                </a:solidFill>
              </a:rPr>
              <a:t>9</a:t>
            </a:r>
            <a:r>
              <a:rPr lang="kk-KZ" sz="6700" i="1" dirty="0" smtClean="0">
                <a:solidFill>
                  <a:srgbClr val="FF0000"/>
                </a:solidFill>
              </a:rPr>
              <a:t> мамыр -</a:t>
            </a:r>
            <a:r>
              <a:rPr lang="kk-KZ" sz="6700" i="1" dirty="0" smtClean="0"/>
              <a:t/>
            </a:r>
            <a:br>
              <a:rPr lang="kk-KZ" sz="6700" i="1" dirty="0" smtClean="0"/>
            </a:br>
            <a:endParaRPr lang="ru-RU" sz="6700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0951" y="1857891"/>
            <a:ext cx="1560769" cy="914400"/>
          </a:xfrm>
        </p:spPr>
        <p:txBody>
          <a:bodyPr/>
          <a:lstStyle/>
          <a:p>
            <a:endParaRPr lang="kk-KZ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321" y="836712"/>
            <a:ext cx="912967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Қазақстан Республикасының</a:t>
            </a:r>
          </a:p>
          <a:p>
            <a:pPr algn="ctr"/>
            <a:r>
              <a:rPr lang="kk-KZ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</a:t>
            </a:r>
            <a:r>
              <a:rPr lang="kk-KZ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ерекелері</a:t>
            </a: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43620" y="4531965"/>
            <a:ext cx="33169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i="1" dirty="0" smtClean="0">
                <a:solidFill>
                  <a:srgbClr val="FF0000"/>
                </a:solidFill>
              </a:rPr>
              <a:t>Жеңіс күні</a:t>
            </a:r>
            <a:endParaRPr lang="ru-RU" sz="5400" b="1" i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55980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404664"/>
            <a:ext cx="8686800" cy="56754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5400" i="1" dirty="0" smtClean="0"/>
              <a:t>    </a:t>
            </a:r>
          </a:p>
          <a:p>
            <a:pPr marL="0" indent="0">
              <a:buNone/>
            </a:pPr>
            <a:r>
              <a:rPr lang="kk-KZ" sz="5400" i="1" dirty="0"/>
              <a:t> </a:t>
            </a:r>
            <a:r>
              <a:rPr lang="kk-KZ" sz="5400" i="1" dirty="0" smtClean="0"/>
              <a:t>            </a:t>
            </a:r>
            <a:r>
              <a:rPr lang="kk-KZ" sz="5400" i="1" dirty="0" smtClean="0">
                <a:latin typeface="Times New Roman" pitchFamily="18" charset="0"/>
                <a:cs typeface="Times New Roman" pitchFamily="18" charset="0"/>
              </a:rPr>
              <a:t>Ақпанның бірі</a:t>
            </a:r>
          </a:p>
          <a:p>
            <a:pPr marL="0" indent="0">
              <a:buNone/>
            </a:pPr>
            <a:r>
              <a:rPr lang="kk-KZ" sz="5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5400" i="1" dirty="0" smtClean="0">
                <a:latin typeface="Times New Roman" pitchFamily="18" charset="0"/>
                <a:cs typeface="Times New Roman" pitchFamily="18" charset="0"/>
              </a:rPr>
              <a:t>           Сынып жұмысы</a:t>
            </a:r>
          </a:p>
          <a:p>
            <a:pPr marL="0" indent="0">
              <a:buNone/>
            </a:pPr>
            <a:r>
              <a:rPr lang="kk-KZ" sz="5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5400" i="1" dirty="0" smtClean="0">
                <a:latin typeface="Times New Roman" pitchFamily="18" charset="0"/>
                <a:cs typeface="Times New Roman" pitchFamily="18" charset="0"/>
              </a:rPr>
              <a:t>       9 мамыр – Жеңіс күні</a:t>
            </a:r>
            <a:endParaRPr lang="ru-RU" sz="54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296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64096"/>
          </a:xfrm>
        </p:spPr>
        <p:txBody>
          <a:bodyPr>
            <a:normAutofit/>
          </a:bodyPr>
          <a:lstStyle/>
          <a:p>
            <a:r>
              <a:rPr lang="kk-KZ" dirty="0" smtClean="0"/>
              <a:t>                    Жаңа сөздер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24744"/>
            <a:ext cx="8884096" cy="5733256"/>
          </a:xfrm>
        </p:spPr>
        <p:txBody>
          <a:bodyPr>
            <a:normAutofit fontScale="25000" lnSpcReduction="20000"/>
          </a:bodyPr>
          <a:lstStyle/>
          <a:p>
            <a:r>
              <a:rPr lang="kk-KZ" sz="12800" i="1" dirty="0" smtClean="0">
                <a:latin typeface="Times New Roman" pitchFamily="18" charset="0"/>
                <a:cs typeface="Times New Roman" pitchFamily="18" charset="0"/>
              </a:rPr>
              <a:t>Жеңіс- победа</a:t>
            </a:r>
          </a:p>
          <a:p>
            <a:r>
              <a:rPr lang="kk-KZ" sz="12800" i="1" dirty="0" smtClean="0">
                <a:latin typeface="Times New Roman" pitchFamily="18" charset="0"/>
                <a:cs typeface="Times New Roman" pitchFamily="18" charset="0"/>
              </a:rPr>
              <a:t>Соғыс- война</a:t>
            </a:r>
          </a:p>
          <a:p>
            <a:r>
              <a:rPr lang="kk-KZ" sz="12800" i="1" dirty="0" smtClean="0">
                <a:latin typeface="Times New Roman" pitchFamily="18" charset="0"/>
                <a:cs typeface="Times New Roman" pitchFamily="18" charset="0"/>
              </a:rPr>
              <a:t>Ардагер – ветеран</a:t>
            </a:r>
          </a:p>
          <a:p>
            <a:r>
              <a:rPr lang="kk-KZ" sz="12800" i="1" dirty="0" smtClean="0">
                <a:latin typeface="Times New Roman" pitchFamily="18" charset="0"/>
                <a:cs typeface="Times New Roman" pitchFamily="18" charset="0"/>
              </a:rPr>
              <a:t>Мәңгі алау – вечный огонь</a:t>
            </a:r>
          </a:p>
          <a:p>
            <a:r>
              <a:rPr lang="kk-KZ" sz="12800" i="1" dirty="0" smtClean="0">
                <a:latin typeface="Times New Roman" pitchFamily="18" charset="0"/>
                <a:cs typeface="Times New Roman" pitchFamily="18" charset="0"/>
              </a:rPr>
              <a:t>ерлік- подвиг</a:t>
            </a:r>
          </a:p>
          <a:p>
            <a:r>
              <a:rPr lang="kk-KZ" sz="12800" i="1" dirty="0" smtClean="0">
                <a:latin typeface="Times New Roman" pitchFamily="18" charset="0"/>
                <a:cs typeface="Times New Roman" pitchFamily="18" charset="0"/>
              </a:rPr>
              <a:t>батыр, қаһарман- герой</a:t>
            </a:r>
          </a:p>
          <a:p>
            <a:r>
              <a:rPr lang="kk-KZ" sz="12800" i="1" dirty="0" smtClean="0">
                <a:latin typeface="Times New Roman" pitchFamily="18" charset="0"/>
                <a:cs typeface="Times New Roman" pitchFamily="18" charset="0"/>
              </a:rPr>
              <a:t>Ұлы Отан соғысы- Великая Отечественная война</a:t>
            </a:r>
          </a:p>
          <a:p>
            <a:r>
              <a:rPr lang="kk-KZ" sz="12800" i="1" dirty="0" smtClean="0">
                <a:latin typeface="Times New Roman" pitchFamily="18" charset="0"/>
                <a:cs typeface="Times New Roman" pitchFamily="18" charset="0"/>
              </a:rPr>
              <a:t>Қорғайды-защищает</a:t>
            </a:r>
          </a:p>
          <a:p>
            <a:r>
              <a:rPr lang="kk-KZ" sz="12800" i="1" dirty="0" smtClean="0">
                <a:latin typeface="Times New Roman" pitchFamily="18" charset="0"/>
                <a:cs typeface="Times New Roman" pitchFamily="18" charset="0"/>
              </a:rPr>
              <a:t>Жерлес - земляк</a:t>
            </a:r>
          </a:p>
          <a:p>
            <a:r>
              <a:rPr lang="kk-KZ" sz="12800" i="1" dirty="0" smtClean="0">
                <a:latin typeface="Times New Roman" pitchFamily="18" charset="0"/>
                <a:cs typeface="Times New Roman" pitchFamily="18" charset="0"/>
              </a:rPr>
              <a:t>Жеңді- победил</a:t>
            </a:r>
          </a:p>
          <a:p>
            <a:r>
              <a:rPr lang="kk-KZ" sz="12800" i="1" dirty="0" smtClean="0">
                <a:latin typeface="Times New Roman" pitchFamily="18" charset="0"/>
                <a:cs typeface="Times New Roman" pitchFamily="18" charset="0"/>
              </a:rPr>
              <a:t>Мақтан тұтамыз - гордимся</a:t>
            </a:r>
            <a:endParaRPr lang="kk-KZ" sz="12800" i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kk-KZ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0020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800" dirty="0" smtClean="0"/>
              <a:t>               </a:t>
            </a:r>
            <a:r>
              <a:rPr lang="kk-KZ" sz="4800" i="1" dirty="0" smtClean="0">
                <a:latin typeface="Times New Roman" pitchFamily="18" charset="0"/>
                <a:cs typeface="Times New Roman" pitchFamily="18" charset="0"/>
              </a:rPr>
              <a:t>ардагерлер</a:t>
            </a:r>
            <a:endParaRPr lang="ru-RU" sz="48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 descr="E:\Ашық САБАҚ Суреттер\Картинки открытый урок\images (6)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8280920" cy="51125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5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kk-KZ" sz="7200" dirty="0" smtClean="0">
                <a:latin typeface="Times New Roman" pitchFamily="18" charset="0"/>
                <a:cs typeface="Times New Roman" pitchFamily="18" charset="0"/>
              </a:rPr>
              <a:t>үркен Әбдіров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1\Desktop\загруженное (1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5544616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3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16632"/>
            <a:ext cx="8686800" cy="6264696"/>
          </a:xfrm>
        </p:spPr>
        <p:txBody>
          <a:bodyPr>
            <a:normAutofit lnSpcReduction="1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1941-1945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ылдары </a:t>
            </a:r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Ұлы Отан соғысы болды.  Жерлесіміз Нүркен Әбдіров соғысқа қатысты. Ол  - </a:t>
            </a:r>
            <a:r>
              <a:rPr lang="kk-KZ" sz="4000" b="1" u="sng" dirty="0" smtClean="0">
                <a:latin typeface="Times New Roman" pitchFamily="18" charset="0"/>
                <a:cs typeface="Times New Roman" pitchFamily="18" charset="0"/>
              </a:rPr>
              <a:t>ұшқыш, батыр</a:t>
            </a:r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. Отанын қорғады.  Соғыста ерлік көрсетті. </a:t>
            </a:r>
          </a:p>
          <a:p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Қаламызда Нүркен Әбдіров атында көше, спорт кешені, ескерткіш бар. 9 мамырда мәңгі алауға барып, </a:t>
            </a:r>
            <a:r>
              <a:rPr lang="kk-KZ" sz="4000" b="1" u="sng" dirty="0" smtClean="0">
                <a:latin typeface="Times New Roman" pitchFamily="18" charset="0"/>
                <a:cs typeface="Times New Roman" pitchFamily="18" charset="0"/>
              </a:rPr>
              <a:t>ардагер</a:t>
            </a:r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лер ескерткішіне  гүл қоямыз. Біз оларды мақтан тұтамыз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350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207555774"/>
              </p:ext>
            </p:extLst>
          </p:nvPr>
        </p:nvGraphicFramePr>
        <p:xfrm>
          <a:off x="251520" y="692696"/>
          <a:ext cx="8640960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70428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45" y="1988840"/>
            <a:ext cx="8686800" cy="3744416"/>
          </a:xfrm>
        </p:spPr>
        <p:txBody>
          <a:bodyPr>
            <a:normAutofit/>
          </a:bodyPr>
          <a:lstStyle/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kk-KZ" sz="4800" dirty="0" smtClean="0">
                <a:latin typeface="Times New Roman" pitchFamily="18" charset="0"/>
                <a:cs typeface="Times New Roman" pitchFamily="18" charset="0"/>
              </a:rPr>
              <a:t>Менің ардагер............</a:t>
            </a:r>
          </a:p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Сен</a:t>
            </a:r>
            <a:r>
              <a:rPr lang="kk-KZ" sz="4800" dirty="0" smtClean="0">
                <a:latin typeface="Times New Roman" pitchFamily="18" charset="0"/>
                <a:cs typeface="Times New Roman" pitchFamily="18" charset="0"/>
              </a:rPr>
              <a:t>ің ардагер............</a:t>
            </a:r>
          </a:p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kk-KZ" sz="4800" dirty="0" smtClean="0">
                <a:latin typeface="Times New Roman" pitchFamily="18" charset="0"/>
                <a:cs typeface="Times New Roman" pitchFamily="18" charset="0"/>
              </a:rPr>
              <a:t> Сіздің ардагер............</a:t>
            </a:r>
          </a:p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kk-KZ" sz="4800" dirty="0" smtClean="0">
                <a:latin typeface="Times New Roman" pitchFamily="18" charset="0"/>
                <a:cs typeface="Times New Roman" pitchFamily="18" charset="0"/>
              </a:rPr>
              <a:t>Оның ардагер............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7624" y="756740"/>
            <a:ext cx="60703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800" i="1" dirty="0" smtClean="0">
                <a:latin typeface="Times New Roman" pitchFamily="18" charset="0"/>
                <a:cs typeface="Times New Roman" pitchFamily="18" charset="0"/>
              </a:rPr>
              <a:t>Сөздерді тәуелде</a:t>
            </a:r>
            <a:endParaRPr lang="ru-RU" sz="48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02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45" y="1988840"/>
            <a:ext cx="8686800" cy="3744416"/>
          </a:xfrm>
        </p:spPr>
        <p:txBody>
          <a:bodyPr>
            <a:normAutofit/>
          </a:bodyPr>
          <a:lstStyle/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kk-KZ" sz="4800" dirty="0" smtClean="0">
                <a:latin typeface="Times New Roman" pitchFamily="18" charset="0"/>
                <a:cs typeface="Times New Roman" pitchFamily="18" charset="0"/>
              </a:rPr>
              <a:t>Менің ардагер-ім</a:t>
            </a:r>
          </a:p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Сен</a:t>
            </a:r>
            <a:r>
              <a:rPr lang="kk-KZ" sz="4800" dirty="0" smtClean="0">
                <a:latin typeface="Times New Roman" pitchFamily="18" charset="0"/>
                <a:cs typeface="Times New Roman" pitchFamily="18" charset="0"/>
              </a:rPr>
              <a:t>ің ардагер-ің</a:t>
            </a:r>
          </a:p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kk-KZ" sz="4800" dirty="0" smtClean="0">
                <a:latin typeface="Times New Roman" pitchFamily="18" charset="0"/>
                <a:cs typeface="Times New Roman" pitchFamily="18" charset="0"/>
              </a:rPr>
              <a:t> Сіздің ардагер-іңіз</a:t>
            </a:r>
          </a:p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kk-KZ" sz="4800" dirty="0" smtClean="0">
                <a:latin typeface="Times New Roman" pitchFamily="18" charset="0"/>
                <a:cs typeface="Times New Roman" pitchFamily="18" charset="0"/>
              </a:rPr>
              <a:t>Оның ардагер-і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7624" y="756740"/>
            <a:ext cx="60703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800" i="1" dirty="0" smtClean="0">
                <a:latin typeface="Times New Roman" pitchFamily="18" charset="0"/>
                <a:cs typeface="Times New Roman" pitchFamily="18" charset="0"/>
              </a:rPr>
              <a:t>Сөздерді тәуелде</a:t>
            </a:r>
            <a:endParaRPr lang="ru-RU" sz="48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240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Сабақтың мақсаты: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84784"/>
            <a:ext cx="86868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Әр мерекенің мағынасын ашу,  9 мамыр мерекесі туралы  мағлұмат беру</a:t>
            </a:r>
          </a:p>
          <a:p>
            <a:pPr marL="0" indent="0">
              <a:buNone/>
            </a:pPr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Сабақтың міндеттері:</a:t>
            </a:r>
          </a:p>
          <a:p>
            <a:pPr marL="0" indent="0">
              <a:buNone/>
            </a:pP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1 Жалғаулардың түрлерін қайталап, бекіту</a:t>
            </a:r>
          </a:p>
          <a:p>
            <a:pPr marL="0" indent="0">
              <a:buNone/>
            </a:pP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2 Тілдерін дамыту, ой –өрістерін кеңейту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, есте сақтау қабілеттерін арттыру.</a:t>
            </a:r>
          </a:p>
          <a:p>
            <a:pPr marL="0" indent="0">
              <a:buNone/>
            </a:pP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3 Отансүйгіштікке, ардагерлерді құрметтеуге баулу, олардың еңбектерін бағалай білу, Отанға деген  патриоттық  сезімдерін  ояту</a:t>
            </a:r>
          </a:p>
        </p:txBody>
      </p:sp>
    </p:spTree>
    <p:extLst>
      <p:ext uri="{BB962C8B-B14F-4D97-AF65-F5344CB8AC3E}">
        <p14:creationId xmlns:p14="http://schemas.microsoft.com/office/powerpoint/2010/main" val="2902528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686800" cy="5243413"/>
          </a:xfrm>
        </p:spPr>
        <p:txBody>
          <a:bodyPr>
            <a:norm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Мен батыр.............., ұшқыш............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ен батыр.............., ұшқыш............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II C</a:t>
            </a: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із батыр................, ұшқыш...........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Ол батыр................, ұшқыш............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79712" y="568722"/>
            <a:ext cx="540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800" i="1" dirty="0" smtClean="0">
                <a:latin typeface="Times New Roman" pitchFamily="18" charset="0"/>
                <a:cs typeface="Times New Roman" pitchFamily="18" charset="0"/>
              </a:rPr>
              <a:t>Сөздерді жікте</a:t>
            </a:r>
            <a:endParaRPr lang="ru-RU" sz="48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62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686800" cy="5243413"/>
          </a:xfrm>
        </p:spPr>
        <p:txBody>
          <a:bodyPr>
            <a:norm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Мен батыр-мын, ұшқыш-пын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ен батыр-сың, ұшқыш-сың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II C</a:t>
            </a: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із батыр-сыз, ұшқыш-сыз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Ол батыр, ұшқыш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79712" y="568722"/>
            <a:ext cx="540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800" i="1" dirty="0" smtClean="0">
                <a:latin typeface="Times New Roman" pitchFamily="18" charset="0"/>
                <a:cs typeface="Times New Roman" pitchFamily="18" charset="0"/>
              </a:rPr>
              <a:t>Сөздерді жікте</a:t>
            </a:r>
            <a:endParaRPr lang="ru-RU" sz="48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3398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2"/>
            <a:ext cx="8686800" cy="4525963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2631194" y="2132856"/>
            <a:ext cx="3744416" cy="1728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 мамыр </a:t>
            </a:r>
            <a:endParaRPr lang="ru-RU" sz="5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45306" y="591642"/>
            <a:ext cx="2880319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Ардагер</a:t>
            </a:r>
            <a:r>
              <a:rPr lang="kk-KZ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156176" y="616744"/>
            <a:ext cx="2648322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Жеңіс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278138" y="5585729"/>
            <a:ext cx="2878038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Мәңгі алау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394487" y="4330216"/>
            <a:ext cx="2764321" cy="12241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Батыр</a:t>
            </a:r>
            <a:r>
              <a:rPr lang="kk-KZ" dirty="0" smtClean="0"/>
              <a:t> 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116111" y="4469605"/>
            <a:ext cx="3168352" cy="11161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Ерлік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919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Ән «Жойылсын жалғыз сөз соғыс деген»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136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476672"/>
            <a:ext cx="8686800" cy="5904656"/>
          </a:xfrm>
        </p:spPr>
        <p:txBody>
          <a:bodyPr/>
          <a:lstStyle/>
          <a:p>
            <a:endParaRPr lang="kk-KZ" dirty="0" smtClean="0"/>
          </a:p>
          <a:p>
            <a:endParaRPr lang="kk-KZ" dirty="0"/>
          </a:p>
          <a:p>
            <a:endParaRPr lang="kk-KZ" dirty="0" smtClean="0"/>
          </a:p>
          <a:p>
            <a:endParaRPr lang="kk-KZ" dirty="0"/>
          </a:p>
          <a:p>
            <a:endParaRPr lang="kk-KZ" dirty="0" smtClean="0"/>
          </a:p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2433033" y="2600908"/>
            <a:ext cx="4104456" cy="1368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Мерекелер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36129" y="880232"/>
            <a:ext cx="2376264" cy="13246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 </a:t>
            </a:r>
            <a:r>
              <a:rPr lang="kk-KZ" sz="3200" dirty="0" smtClean="0">
                <a:solidFill>
                  <a:schemeClr val="tx1"/>
                </a:solidFill>
              </a:rPr>
              <a:t>30 тамыз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987824" y="94418"/>
            <a:ext cx="2880320" cy="12372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i="1" dirty="0" smtClean="0">
                <a:solidFill>
                  <a:schemeClr val="tx1"/>
                </a:solidFill>
              </a:rPr>
              <a:t>1 желтоқсан</a:t>
            </a:r>
            <a:endParaRPr lang="ru-RU" sz="2800" i="1" dirty="0">
              <a:solidFill>
                <a:schemeClr val="tx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827584" y="5206304"/>
            <a:ext cx="2304256" cy="1247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/>
              <a:t> </a:t>
            </a:r>
            <a:r>
              <a:rPr lang="kk-KZ" sz="2800" dirty="0" smtClean="0">
                <a:solidFill>
                  <a:schemeClr val="tx1"/>
                </a:solidFill>
              </a:rPr>
              <a:t>8 наурыз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751268" y="4583904"/>
            <a:ext cx="2169241" cy="12459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chemeClr val="tx1"/>
                </a:solidFill>
              </a:rPr>
              <a:t> 1 мамыр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449317" y="962570"/>
            <a:ext cx="2520280" cy="13863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chemeClr val="tx1"/>
                </a:solidFill>
              </a:rPr>
              <a:t>16 желтоқсан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251235" y="5349103"/>
            <a:ext cx="2286254" cy="11042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 </a:t>
            </a:r>
            <a:r>
              <a:rPr lang="kk-KZ" sz="2800" dirty="0" smtClean="0">
                <a:solidFill>
                  <a:schemeClr val="tx1"/>
                </a:solidFill>
              </a:rPr>
              <a:t>22 наурыз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6876256" y="2816932"/>
            <a:ext cx="2088232" cy="12601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chemeClr val="tx1"/>
                </a:solidFill>
              </a:rPr>
              <a:t> 7 мамыр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0" y="3176972"/>
            <a:ext cx="2088232" cy="1188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 </a:t>
            </a:r>
            <a:r>
              <a:rPr lang="kk-KZ" sz="2800" dirty="0" smtClean="0">
                <a:solidFill>
                  <a:schemeClr val="tx1"/>
                </a:solidFill>
              </a:rPr>
              <a:t>9 мамыр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114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              30 тамыз - Ата заң күні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84" y="1554163"/>
            <a:ext cx="8134031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719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E:\Ашық САБАҚ Суреттер\Картинки открытый урок\1353643183_1-dekabrya-den-prezidenta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1"/>
            <a:ext cx="4176464" cy="3240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Объект 3" descr="E:\Ашық САБАҚ Суреттер\Картинки открытый урок\1355284835_den-nezavisimosti.jp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636912"/>
            <a:ext cx="4176464" cy="3816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8985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E:\Ашық САБАҚ Суреттер\Картинки открытый урок\1331402535_8-marta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3960440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Объект 3" descr="E:\Ашық САБАҚ Суреттер\Картинки открытый урок\mart22.jp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636912"/>
            <a:ext cx="4032448" cy="37895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202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              </a:t>
            </a: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1 мамыр- Бірлік күні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 descr="E:\Ашық САБАҚ Суреттер\Картинки открытый урок\01.05.2012edin_05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54163"/>
            <a:ext cx="7363599" cy="45259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213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E:\Ашық САБАҚ Суреттер\Картинки открытый урок\1335431483_7-maya-na-a4-jpg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5" y="404664"/>
            <a:ext cx="8856983" cy="61926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9755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E:\Ашық САБАҚ Суреттер\Картинки открытый урок\1336214556_9-mamyr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620688"/>
            <a:ext cx="8640960" cy="5760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679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307</TotalTime>
  <Words>329</Words>
  <Application>Microsoft Office PowerPoint</Application>
  <PresentationFormat>Экран (4:3)</PresentationFormat>
  <Paragraphs>83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Трек</vt:lpstr>
      <vt:lpstr>                          9 мамыр - </vt:lpstr>
      <vt:lpstr>Сабақтың мақсаты:</vt:lpstr>
      <vt:lpstr>Презентация PowerPoint</vt:lpstr>
      <vt:lpstr>              30 тамыз - Ата заң күні</vt:lpstr>
      <vt:lpstr>Презентация PowerPoint</vt:lpstr>
      <vt:lpstr>Презентация PowerPoint</vt:lpstr>
      <vt:lpstr>               1 мамыр- Бірлік күні</vt:lpstr>
      <vt:lpstr>Презентация PowerPoint</vt:lpstr>
      <vt:lpstr>Презентация PowerPoint</vt:lpstr>
      <vt:lpstr>Презентация PowerPoint</vt:lpstr>
      <vt:lpstr>                          9 мамыр - </vt:lpstr>
      <vt:lpstr>Презентация PowerPoint</vt:lpstr>
      <vt:lpstr>                    Жаңа сөздер </vt:lpstr>
      <vt:lpstr>               ардагерлер</vt:lpstr>
      <vt:lpstr>Нүркен Әбдіров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 мамыр -</dc:title>
  <dc:creator>1</dc:creator>
  <cp:lastModifiedBy>1</cp:lastModifiedBy>
  <cp:revision>30</cp:revision>
  <dcterms:created xsi:type="dcterms:W3CDTF">2013-01-30T04:28:38Z</dcterms:created>
  <dcterms:modified xsi:type="dcterms:W3CDTF">2013-02-19T09:27:18Z</dcterms:modified>
</cp:coreProperties>
</file>