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0" r:id="rId4"/>
    <p:sldId id="263" r:id="rId5"/>
    <p:sldId id="258" r:id="rId6"/>
    <p:sldId id="266" r:id="rId7"/>
    <p:sldId id="259" r:id="rId8"/>
    <p:sldId id="264" r:id="rId9"/>
    <p:sldId id="261" r:id="rId10"/>
    <p:sldId id="265" r:id="rId11"/>
    <p:sldId id="267" r:id="rId12"/>
    <p:sldId id="262" r:id="rId1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82" d="100"/>
          <a:sy n="82" d="100"/>
        </p:scale>
        <p:origin x="-1128"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Ref idx="1002">
        <a:schemeClr val="bg2"/>
      </p:bgRef>
    </p:bg>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fld id="{8CD09816-09A1-4EA9-B716-B55922E53E2F}" type="datetimeFigureOut">
              <a:rPr lang="ru-RU" smtClean="0"/>
              <a:pPr/>
              <a:t>31.01.2013</a:t>
            </a:fld>
            <a:endParaRPr lang="ru-RU"/>
          </a:p>
        </p:txBody>
      </p:sp>
      <p:sp>
        <p:nvSpPr>
          <p:cNvPr id="19" name="Нижний колонтитул 18"/>
          <p:cNvSpPr>
            <a:spLocks noGrp="1"/>
          </p:cNvSpPr>
          <p:nvPr>
            <p:ph type="ftr" sz="quarter" idx="11"/>
          </p:nvPr>
        </p:nvSpPr>
        <p:spPr/>
        <p:txBody>
          <a:bodyPr/>
          <a:lstStyle/>
          <a:p>
            <a:endParaRPr lang="ru-RU"/>
          </a:p>
        </p:txBody>
      </p:sp>
      <p:sp>
        <p:nvSpPr>
          <p:cNvPr id="27" name="Номер слайда 26"/>
          <p:cNvSpPr>
            <a:spLocks noGrp="1"/>
          </p:cNvSpPr>
          <p:nvPr>
            <p:ph type="sldNum" sz="quarter" idx="12"/>
          </p:nvPr>
        </p:nvSpPr>
        <p:spPr/>
        <p:txBody>
          <a:bodyPr/>
          <a:lstStyle/>
          <a:p>
            <a:fld id="{26943E00-25BC-4EFF-97E8-E1C295ED06AF}"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8CD09816-09A1-4EA9-B716-B55922E53E2F}" type="datetimeFigureOut">
              <a:rPr lang="ru-RU" smtClean="0"/>
              <a:pPr/>
              <a:t>31.01.2013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6943E00-25BC-4EFF-97E8-E1C295ED06AF}"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8CD09816-09A1-4EA9-B716-B55922E53E2F}" type="datetimeFigureOut">
              <a:rPr lang="ru-RU" smtClean="0"/>
              <a:pPr/>
              <a:t>31.01.2013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6943E00-25BC-4EFF-97E8-E1C295ED06AF}"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8CD09816-09A1-4EA9-B716-B55922E53E2F}" type="datetimeFigureOut">
              <a:rPr lang="ru-RU" smtClean="0"/>
              <a:pPr/>
              <a:t>31.01.2013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6943E00-25BC-4EFF-97E8-E1C295ED06AF}"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8CD09816-09A1-4EA9-B716-B55922E53E2F}" type="datetimeFigureOut">
              <a:rPr lang="ru-RU" smtClean="0"/>
              <a:pPr/>
              <a:t>31.01.2013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6943E00-25BC-4EFF-97E8-E1C295ED06AF}"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8CD09816-09A1-4EA9-B716-B55922E53E2F}" type="datetimeFigureOut">
              <a:rPr lang="ru-RU" smtClean="0"/>
              <a:pPr/>
              <a:t>31.01.2013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6943E00-25BC-4EFF-97E8-E1C295ED06AF}"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8CD09816-09A1-4EA9-B716-B55922E53E2F}" type="datetimeFigureOut">
              <a:rPr lang="ru-RU" smtClean="0"/>
              <a:pPr/>
              <a:t>31.01.2013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26943E00-25BC-4EFF-97E8-E1C295ED06AF}"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8CD09816-09A1-4EA9-B716-B55922E53E2F}" type="datetimeFigureOut">
              <a:rPr lang="ru-RU" smtClean="0"/>
              <a:pPr/>
              <a:t>31.01.2013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26943E00-25BC-4EFF-97E8-E1C295ED06AF}"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8CD09816-09A1-4EA9-B716-B55922E53E2F}" type="datetimeFigureOut">
              <a:rPr lang="ru-RU" smtClean="0"/>
              <a:pPr/>
              <a:t>31.01.2013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26943E00-25BC-4EFF-97E8-E1C295ED06AF}"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8CD09816-09A1-4EA9-B716-B55922E53E2F}" type="datetimeFigureOut">
              <a:rPr lang="ru-RU" smtClean="0"/>
              <a:pPr/>
              <a:t>31.01.2013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6943E00-25BC-4EFF-97E8-E1C295ED06AF}"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оугольник с одним вырезанным скругленным углом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Прямоугольный треугольник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8CD09816-09A1-4EA9-B716-B55922E53E2F}" type="datetimeFigureOut">
              <a:rPr lang="ru-RU" smtClean="0"/>
              <a:pPr/>
              <a:t>31.01.2013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077200" y="6356350"/>
            <a:ext cx="609600" cy="365125"/>
          </a:xfrm>
        </p:spPr>
        <p:txBody>
          <a:bodyPr/>
          <a:lstStyle/>
          <a:p>
            <a:fld id="{26943E00-25BC-4EFF-97E8-E1C295ED06AF}" type="slidenum">
              <a:rPr lang="ru-RU" smtClean="0"/>
              <a:pPr/>
              <a:t>‹#›</a:t>
            </a:fld>
            <a:endParaRPr lang="ru-RU"/>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Полилиния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Полилиния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Полилиния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Полилиния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Заголовок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8CD09816-09A1-4EA9-B716-B55922E53E2F}" type="datetimeFigureOut">
              <a:rPr lang="ru-RU" smtClean="0"/>
              <a:pPr/>
              <a:t>31.01.2013</a:t>
            </a:fld>
            <a:endParaRPr lang="ru-RU"/>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26943E00-25BC-4EFF-97E8-E1C295ED06AF}" type="slidenum">
              <a:rPr lang="ru-RU" smtClean="0"/>
              <a:pPr/>
              <a:t>‹#›</a:t>
            </a:fld>
            <a:endParaRPr lang="ru-RU"/>
          </a:p>
        </p:txBody>
      </p:sp>
      <p:grpSp>
        <p:nvGrpSpPr>
          <p:cNvPr id="2" name="Группа 1"/>
          <p:cNvGrpSpPr/>
          <p:nvPr/>
        </p:nvGrpSpPr>
        <p:grpSpPr>
          <a:xfrm>
            <a:off x="-19017" y="202408"/>
            <a:ext cx="9180548" cy="649224"/>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0" y="2130425"/>
            <a:ext cx="9144000" cy="1470025"/>
          </a:xfrm>
        </p:spPr>
        <p:txBody>
          <a:bodyPr>
            <a:normAutofit fontScale="90000"/>
          </a:bodyPr>
          <a:lstStyle/>
          <a:p>
            <a:r>
              <a:rPr lang="kk-KZ" sz="8000" b="1" dirty="0">
                <a:latin typeface="Times New Roman" pitchFamily="18" charset="0"/>
                <a:cs typeface="Times New Roman" pitchFamily="18" charset="0"/>
              </a:rPr>
              <a:t>Қысқы спорт түрлері</a:t>
            </a:r>
            <a:r>
              <a:rPr lang="ru-RU" dirty="0">
                <a:latin typeface="Times New Roman" pitchFamily="18" charset="0"/>
                <a:cs typeface="Times New Roman" pitchFamily="18" charset="0"/>
              </a:rPr>
              <a:t/>
            </a:r>
            <a:br>
              <a:rPr lang="ru-RU" dirty="0">
                <a:latin typeface="Times New Roman" pitchFamily="18" charset="0"/>
                <a:cs typeface="Times New Roman" pitchFamily="18" charset="0"/>
              </a:rPr>
            </a:br>
            <a:endParaRPr lang="ru-RU" dirty="0">
              <a:latin typeface="Times New Roman" pitchFamily="18" charset="0"/>
              <a:cs typeface="Times New Roman" pitchFamily="18" charset="0"/>
            </a:endParaRPr>
          </a:p>
        </p:txBody>
      </p:sp>
      <p:pic>
        <p:nvPicPr>
          <p:cNvPr id="4" name="Рисунок 3" descr="1290988949_bezymyannyj.jpg"/>
          <p:cNvPicPr>
            <a:picLocks noChangeAspect="1"/>
          </p:cNvPicPr>
          <p:nvPr/>
        </p:nvPicPr>
        <p:blipFill>
          <a:blip r:embed="rId2"/>
          <a:srcRect b="37963"/>
          <a:stretch>
            <a:fillRect/>
          </a:stretch>
        </p:blipFill>
        <p:spPr>
          <a:xfrm>
            <a:off x="3143240" y="4143380"/>
            <a:ext cx="2996428" cy="2286016"/>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188640"/>
            <a:ext cx="8892480" cy="6480720"/>
          </a:xfrm>
        </p:spPr>
        <p:txBody>
          <a:bodyPr>
            <a:noAutofit/>
          </a:bodyPr>
          <a:lstStyle/>
          <a:p>
            <a:r>
              <a:rPr lang="kk-KZ" sz="1800" b="1" dirty="0">
                <a:latin typeface="Times New Roman" pitchFamily="18" charset="0"/>
                <a:cs typeface="Times New Roman" pitchFamily="18" charset="0"/>
              </a:rPr>
              <a:t> </a:t>
            </a:r>
            <a:r>
              <a:rPr lang="ru-RU" sz="1800" dirty="0">
                <a:latin typeface="Times New Roman" pitchFamily="18" charset="0"/>
                <a:cs typeface="Times New Roman" pitchFamily="18" charset="0"/>
              </a:rPr>
              <a:t> </a:t>
            </a:r>
            <a:r>
              <a:rPr lang="ru-RU" sz="1800" dirty="0" smtClean="0">
                <a:latin typeface="Times New Roman" pitchFamily="18" charset="0"/>
                <a:cs typeface="Times New Roman" pitchFamily="18" charset="0"/>
              </a:rPr>
              <a:t>                                                      </a:t>
            </a:r>
            <a:r>
              <a:rPr lang="en-US" sz="1800" b="1" dirty="0" err="1" smtClean="0">
                <a:latin typeface="Times New Roman" pitchFamily="18" charset="0"/>
                <a:cs typeface="Times New Roman" pitchFamily="18" charset="0"/>
              </a:rPr>
              <a:t>Те</a:t>
            </a:r>
            <a:r>
              <a:rPr lang="kk-KZ" sz="1800" b="1" dirty="0">
                <a:latin typeface="Times New Roman" pitchFamily="18" charset="0"/>
                <a:cs typeface="Times New Roman" pitchFamily="18" charset="0"/>
              </a:rPr>
              <a:t>с</a:t>
            </a:r>
            <a:r>
              <a:rPr lang="en-US" sz="1800" b="1" dirty="0">
                <a:latin typeface="Times New Roman" pitchFamily="18" charset="0"/>
                <a:cs typeface="Times New Roman" pitchFamily="18" charset="0"/>
              </a:rPr>
              <a:t>т</a:t>
            </a:r>
            <a:endParaRPr lang="ru-RU" sz="1800" dirty="0">
              <a:latin typeface="Times New Roman" pitchFamily="18" charset="0"/>
              <a:cs typeface="Times New Roman" pitchFamily="18" charset="0"/>
            </a:endParaRPr>
          </a:p>
          <a:p>
            <a:pPr marL="0" indent="0">
              <a:buNone/>
            </a:pPr>
            <a:r>
              <a:rPr lang="kk-KZ" sz="1800" b="1" dirty="0" smtClean="0">
                <a:latin typeface="Times New Roman" pitchFamily="18" charset="0"/>
                <a:cs typeface="Times New Roman" pitchFamily="18" charset="0"/>
              </a:rPr>
              <a:t>        1. Балалар </a:t>
            </a:r>
            <a:r>
              <a:rPr lang="kk-KZ" sz="1800" b="1" dirty="0">
                <a:latin typeface="Times New Roman" pitchFamily="18" charset="0"/>
                <a:cs typeface="Times New Roman" pitchFamily="18" charset="0"/>
              </a:rPr>
              <a:t>қыста немен   таудан сырғанайды?</a:t>
            </a:r>
            <a:endParaRPr lang="ru-RU" sz="1800" dirty="0">
              <a:latin typeface="Times New Roman" pitchFamily="18" charset="0"/>
              <a:cs typeface="Times New Roman" pitchFamily="18" charset="0"/>
            </a:endParaRPr>
          </a:p>
          <a:p>
            <a:pPr marL="0" indent="0">
              <a:buNone/>
            </a:pPr>
            <a:r>
              <a:rPr lang="kk-KZ" sz="1800" dirty="0" smtClean="0">
                <a:latin typeface="Times New Roman" pitchFamily="18" charset="0"/>
                <a:cs typeface="Times New Roman" pitchFamily="18" charset="0"/>
              </a:rPr>
              <a:t>                    А</a:t>
            </a:r>
            <a:r>
              <a:rPr lang="kk-KZ" sz="1800" u="sng" dirty="0">
                <a:latin typeface="Times New Roman" pitchFamily="18" charset="0"/>
                <a:cs typeface="Times New Roman" pitchFamily="18" charset="0"/>
              </a:rPr>
              <a:t>)</a:t>
            </a:r>
            <a:r>
              <a:rPr lang="kk-KZ" sz="1800" dirty="0">
                <a:latin typeface="Times New Roman" pitchFamily="18" charset="0"/>
                <a:cs typeface="Times New Roman" pitchFamily="18" charset="0"/>
              </a:rPr>
              <a:t>   шаңғымен                   С )  шанамен</a:t>
            </a:r>
            <a:endParaRPr lang="ru-RU" sz="1800" dirty="0">
              <a:latin typeface="Times New Roman" pitchFamily="18" charset="0"/>
              <a:cs typeface="Times New Roman" pitchFamily="18" charset="0"/>
            </a:endParaRPr>
          </a:p>
          <a:p>
            <a:pPr marL="0" indent="0">
              <a:buNone/>
            </a:pPr>
            <a:r>
              <a:rPr lang="kk-KZ" sz="1800" dirty="0" smtClean="0">
                <a:latin typeface="Times New Roman" pitchFamily="18" charset="0"/>
                <a:cs typeface="Times New Roman" pitchFamily="18" charset="0"/>
              </a:rPr>
              <a:t>                    В</a:t>
            </a:r>
            <a:r>
              <a:rPr lang="kk-KZ" sz="1800" dirty="0">
                <a:latin typeface="Times New Roman" pitchFamily="18" charset="0"/>
                <a:cs typeface="Times New Roman" pitchFamily="18" charset="0"/>
              </a:rPr>
              <a:t>)  доппен                           D) орындықпен</a:t>
            </a:r>
            <a:endParaRPr lang="ru-RU" sz="1800" dirty="0">
              <a:latin typeface="Times New Roman" pitchFamily="18" charset="0"/>
              <a:cs typeface="Times New Roman" pitchFamily="18" charset="0"/>
            </a:endParaRPr>
          </a:p>
          <a:p>
            <a:pPr marL="0" lvl="0" indent="0">
              <a:buNone/>
            </a:pPr>
            <a:r>
              <a:rPr lang="kk-KZ" sz="1800" dirty="0" smtClean="0">
                <a:latin typeface="Times New Roman" pitchFamily="18" charset="0"/>
                <a:cs typeface="Times New Roman" pitchFamily="18" charset="0"/>
              </a:rPr>
              <a:t>       2. </a:t>
            </a:r>
            <a:r>
              <a:rPr lang="kk-KZ" sz="1800" b="1" dirty="0" smtClean="0">
                <a:latin typeface="Times New Roman" pitchFamily="18" charset="0"/>
                <a:cs typeface="Times New Roman" pitchFamily="18" charset="0"/>
              </a:rPr>
              <a:t>Мына </a:t>
            </a:r>
            <a:r>
              <a:rPr lang="kk-KZ" sz="1800" b="1" dirty="0">
                <a:latin typeface="Times New Roman" pitchFamily="18" charset="0"/>
                <a:cs typeface="Times New Roman" pitchFamily="18" charset="0"/>
              </a:rPr>
              <a:t>жұмбақтың  жауабын  тап.</a:t>
            </a:r>
            <a:endParaRPr lang="ru-RU" sz="1800" dirty="0">
              <a:latin typeface="Times New Roman" pitchFamily="18" charset="0"/>
              <a:cs typeface="Times New Roman" pitchFamily="18" charset="0"/>
            </a:endParaRPr>
          </a:p>
          <a:p>
            <a:pPr marL="0" indent="0">
              <a:buNone/>
            </a:pPr>
            <a:r>
              <a:rPr lang="kk-KZ" sz="1800" b="1" dirty="0" smtClean="0">
                <a:latin typeface="Times New Roman" pitchFamily="18" charset="0"/>
                <a:cs typeface="Times New Roman" pitchFamily="18" charset="0"/>
              </a:rPr>
              <a:t>              Табаныма </a:t>
            </a:r>
            <a:r>
              <a:rPr lang="kk-KZ" sz="1800" b="1" dirty="0">
                <a:latin typeface="Times New Roman" pitchFamily="18" charset="0"/>
                <a:cs typeface="Times New Roman" pitchFamily="18" charset="0"/>
              </a:rPr>
              <a:t>байладым,</a:t>
            </a:r>
            <a:endParaRPr lang="ru-RU" sz="1800" dirty="0">
              <a:latin typeface="Times New Roman" pitchFamily="18" charset="0"/>
              <a:cs typeface="Times New Roman" pitchFamily="18" charset="0"/>
            </a:endParaRPr>
          </a:p>
          <a:p>
            <a:pPr marL="0" indent="0">
              <a:buNone/>
            </a:pPr>
            <a:r>
              <a:rPr lang="kk-KZ" sz="1800" b="1" dirty="0" smtClean="0">
                <a:latin typeface="Times New Roman" pitchFamily="18" charset="0"/>
                <a:cs typeface="Times New Roman" pitchFamily="18" charset="0"/>
              </a:rPr>
              <a:t>             Қос   </a:t>
            </a:r>
            <a:r>
              <a:rPr lang="kk-KZ" sz="1800" b="1" dirty="0">
                <a:latin typeface="Times New Roman" pitchFamily="18" charset="0"/>
                <a:cs typeface="Times New Roman" pitchFamily="18" charset="0"/>
              </a:rPr>
              <a:t>таяқпен    айдадым.</a:t>
            </a:r>
            <a:endParaRPr lang="ru-RU" sz="1800" dirty="0">
              <a:latin typeface="Times New Roman" pitchFamily="18" charset="0"/>
              <a:cs typeface="Times New Roman" pitchFamily="18" charset="0"/>
            </a:endParaRPr>
          </a:p>
          <a:p>
            <a:pPr marL="0" indent="0">
              <a:buNone/>
            </a:pPr>
            <a:r>
              <a:rPr lang="kk-KZ" sz="1800" dirty="0" smtClean="0">
                <a:latin typeface="Times New Roman" pitchFamily="18" charset="0"/>
                <a:cs typeface="Times New Roman" pitchFamily="18" charset="0"/>
              </a:rPr>
              <a:t>                    А</a:t>
            </a:r>
            <a:r>
              <a:rPr lang="kk-KZ" sz="1800" dirty="0">
                <a:latin typeface="Times New Roman" pitchFamily="18" charset="0"/>
                <a:cs typeface="Times New Roman" pitchFamily="18" charset="0"/>
              </a:rPr>
              <a:t>)   шана                             С )   шаңғы</a:t>
            </a:r>
            <a:endParaRPr lang="ru-RU" sz="1800" dirty="0">
              <a:latin typeface="Times New Roman" pitchFamily="18" charset="0"/>
              <a:cs typeface="Times New Roman" pitchFamily="18" charset="0"/>
            </a:endParaRPr>
          </a:p>
          <a:p>
            <a:pPr marL="0" indent="0">
              <a:buNone/>
            </a:pPr>
            <a:r>
              <a:rPr lang="kk-KZ" sz="1800" dirty="0" smtClean="0">
                <a:latin typeface="Times New Roman" pitchFamily="18" charset="0"/>
                <a:cs typeface="Times New Roman" pitchFamily="18" charset="0"/>
              </a:rPr>
              <a:t>                    В</a:t>
            </a:r>
            <a:r>
              <a:rPr lang="kk-KZ" sz="1800" dirty="0">
                <a:latin typeface="Times New Roman" pitchFamily="18" charset="0"/>
                <a:cs typeface="Times New Roman" pitchFamily="18" charset="0"/>
              </a:rPr>
              <a:t>)   коньки                          D) доп</a:t>
            </a:r>
            <a:endParaRPr lang="ru-RU" sz="1800" dirty="0">
              <a:latin typeface="Times New Roman" pitchFamily="18" charset="0"/>
              <a:cs typeface="Times New Roman" pitchFamily="18" charset="0"/>
            </a:endParaRPr>
          </a:p>
          <a:p>
            <a:pPr marL="0" lvl="0" indent="0">
              <a:buNone/>
            </a:pPr>
            <a:r>
              <a:rPr lang="kk-KZ" sz="1800" b="1" dirty="0" smtClean="0">
                <a:latin typeface="Times New Roman" pitchFamily="18" charset="0"/>
                <a:cs typeface="Times New Roman" pitchFamily="18" charset="0"/>
              </a:rPr>
              <a:t>         3. Керекті  </a:t>
            </a:r>
            <a:r>
              <a:rPr lang="kk-KZ" sz="1800" b="1" dirty="0">
                <a:latin typeface="Times New Roman" pitchFamily="18" charset="0"/>
                <a:cs typeface="Times New Roman" pitchFamily="18" charset="0"/>
              </a:rPr>
              <a:t>сөзді қой. </a:t>
            </a:r>
            <a:endParaRPr lang="ru-RU" sz="1800" dirty="0">
              <a:latin typeface="Times New Roman" pitchFamily="18" charset="0"/>
              <a:cs typeface="Times New Roman" pitchFamily="18" charset="0"/>
            </a:endParaRPr>
          </a:p>
          <a:p>
            <a:pPr marL="0" indent="0">
              <a:buNone/>
            </a:pPr>
            <a:r>
              <a:rPr lang="kk-KZ" sz="1800" b="1" dirty="0" smtClean="0">
                <a:latin typeface="Times New Roman" pitchFamily="18" charset="0"/>
                <a:cs typeface="Times New Roman" pitchFamily="18" charset="0"/>
              </a:rPr>
              <a:t>             Қыста  </a:t>
            </a:r>
            <a:r>
              <a:rPr lang="kk-KZ" sz="1800" b="1" dirty="0">
                <a:latin typeface="Times New Roman" pitchFamily="18" charset="0"/>
                <a:cs typeface="Times New Roman" pitchFamily="18" charset="0"/>
              </a:rPr>
              <a:t>таза ауада     .....  тебу ұнайды.</a:t>
            </a:r>
            <a:endParaRPr lang="ru-RU" sz="1800" dirty="0">
              <a:latin typeface="Times New Roman" pitchFamily="18" charset="0"/>
              <a:cs typeface="Times New Roman" pitchFamily="18" charset="0"/>
            </a:endParaRPr>
          </a:p>
          <a:p>
            <a:pPr marL="0" indent="0">
              <a:buNone/>
            </a:pPr>
            <a:r>
              <a:rPr lang="kk-KZ" sz="1800" dirty="0" smtClean="0">
                <a:latin typeface="Times New Roman" pitchFamily="18" charset="0"/>
                <a:cs typeface="Times New Roman" pitchFamily="18" charset="0"/>
              </a:rPr>
              <a:t>                    А</a:t>
            </a:r>
            <a:r>
              <a:rPr lang="kk-KZ" sz="1800" dirty="0">
                <a:latin typeface="Times New Roman" pitchFamily="18" charset="0"/>
                <a:cs typeface="Times New Roman" pitchFamily="18" charset="0"/>
              </a:rPr>
              <a:t>)  аққала                             С )  қар</a:t>
            </a:r>
            <a:endParaRPr lang="ru-RU" sz="1800" dirty="0">
              <a:latin typeface="Times New Roman" pitchFamily="18" charset="0"/>
              <a:cs typeface="Times New Roman" pitchFamily="18" charset="0"/>
            </a:endParaRPr>
          </a:p>
          <a:p>
            <a:pPr marL="0" indent="0">
              <a:buNone/>
            </a:pPr>
            <a:r>
              <a:rPr lang="kk-KZ" sz="1800" dirty="0" smtClean="0">
                <a:latin typeface="Times New Roman" pitchFamily="18" charset="0"/>
                <a:cs typeface="Times New Roman" pitchFamily="18" charset="0"/>
              </a:rPr>
              <a:t>                    В</a:t>
            </a:r>
            <a:r>
              <a:rPr lang="kk-KZ" sz="1800" dirty="0">
                <a:latin typeface="Times New Roman" pitchFamily="18" charset="0"/>
                <a:cs typeface="Times New Roman" pitchFamily="18" charset="0"/>
              </a:rPr>
              <a:t>)  шаңғы                             </a:t>
            </a:r>
            <a:r>
              <a:rPr lang="en-US" sz="1800" dirty="0">
                <a:latin typeface="Times New Roman" pitchFamily="18" charset="0"/>
                <a:cs typeface="Times New Roman" pitchFamily="18" charset="0"/>
              </a:rPr>
              <a:t>D)  </a:t>
            </a:r>
            <a:r>
              <a:rPr lang="kk-KZ" sz="1800" dirty="0">
                <a:latin typeface="Times New Roman" pitchFamily="18" charset="0"/>
                <a:cs typeface="Times New Roman" pitchFamily="18" charset="0"/>
              </a:rPr>
              <a:t>суық</a:t>
            </a:r>
            <a:endParaRPr lang="ru-RU" sz="1800" dirty="0">
              <a:latin typeface="Times New Roman" pitchFamily="18" charset="0"/>
              <a:cs typeface="Times New Roman" pitchFamily="18" charset="0"/>
            </a:endParaRPr>
          </a:p>
          <a:p>
            <a:pPr marL="0" lvl="0" indent="0">
              <a:buNone/>
            </a:pPr>
            <a:r>
              <a:rPr lang="kk-KZ" sz="1800" b="1" dirty="0" smtClean="0">
                <a:latin typeface="Times New Roman" pitchFamily="18" charset="0"/>
                <a:cs typeface="Times New Roman" pitchFamily="18" charset="0"/>
              </a:rPr>
              <a:t>        4. Қазақстандық  </a:t>
            </a:r>
            <a:r>
              <a:rPr lang="kk-KZ" sz="1800" b="1" dirty="0">
                <a:latin typeface="Times New Roman" pitchFamily="18" charset="0"/>
                <a:cs typeface="Times New Roman" pitchFamily="18" charset="0"/>
              </a:rPr>
              <a:t>чемпион Д. ТЕН қандай спортпен шұғылданады?</a:t>
            </a:r>
            <a:endParaRPr lang="ru-RU" sz="1800" dirty="0">
              <a:latin typeface="Times New Roman" pitchFamily="18" charset="0"/>
              <a:cs typeface="Times New Roman" pitchFamily="18" charset="0"/>
            </a:endParaRPr>
          </a:p>
          <a:p>
            <a:pPr marL="0" indent="0">
              <a:buNone/>
            </a:pPr>
            <a:r>
              <a:rPr lang="kk-KZ" sz="1800" dirty="0" smtClean="0">
                <a:latin typeface="Times New Roman" pitchFamily="18" charset="0"/>
                <a:cs typeface="Times New Roman" pitchFamily="18" charset="0"/>
              </a:rPr>
              <a:t>                     А</a:t>
            </a:r>
            <a:r>
              <a:rPr lang="kk-KZ" sz="1800" dirty="0">
                <a:latin typeface="Times New Roman" pitchFamily="18" charset="0"/>
                <a:cs typeface="Times New Roman" pitchFamily="18" charset="0"/>
              </a:rPr>
              <a:t>) хоккей                               С )  мәнерлеп сырғанау </a:t>
            </a:r>
            <a:endParaRPr lang="ru-RU" sz="1800" dirty="0">
              <a:latin typeface="Times New Roman" pitchFamily="18" charset="0"/>
              <a:cs typeface="Times New Roman" pitchFamily="18" charset="0"/>
            </a:endParaRPr>
          </a:p>
          <a:p>
            <a:pPr marL="0" indent="0">
              <a:buNone/>
            </a:pPr>
            <a:r>
              <a:rPr lang="kk-KZ" sz="1800" dirty="0" smtClean="0">
                <a:latin typeface="Times New Roman" pitchFamily="18" charset="0"/>
                <a:cs typeface="Times New Roman" pitchFamily="18" charset="0"/>
              </a:rPr>
              <a:t>                     В</a:t>
            </a:r>
            <a:r>
              <a:rPr lang="kk-KZ" sz="1800" dirty="0">
                <a:latin typeface="Times New Roman" pitchFamily="18" charset="0"/>
                <a:cs typeface="Times New Roman" pitchFamily="18" charset="0"/>
              </a:rPr>
              <a:t>)  шаңғы                               D)  футбол</a:t>
            </a:r>
            <a:endParaRPr lang="ru-RU" sz="1800" dirty="0">
              <a:latin typeface="Times New Roman" pitchFamily="18" charset="0"/>
              <a:cs typeface="Times New Roman" pitchFamily="18" charset="0"/>
            </a:endParaRPr>
          </a:p>
          <a:p>
            <a:pPr marL="0" lvl="0" indent="0">
              <a:buNone/>
            </a:pPr>
            <a:r>
              <a:rPr lang="kk-KZ" sz="1800" b="1" dirty="0" smtClean="0">
                <a:latin typeface="Times New Roman" pitchFamily="18" charset="0"/>
                <a:cs typeface="Times New Roman" pitchFamily="18" charset="0"/>
              </a:rPr>
              <a:t>       5. «Анау</a:t>
            </a:r>
            <a:r>
              <a:rPr lang="kk-KZ" sz="1800" b="1" dirty="0">
                <a:latin typeface="Times New Roman" pitchFamily="18" charset="0"/>
                <a:cs typeface="Times New Roman" pitchFamily="18" charset="0"/>
              </a:rPr>
              <a:t>» қандай есімдікке жатады?</a:t>
            </a:r>
            <a:endParaRPr lang="ru-RU" sz="1800" dirty="0">
              <a:latin typeface="Times New Roman" pitchFamily="18" charset="0"/>
              <a:cs typeface="Times New Roman" pitchFamily="18" charset="0"/>
            </a:endParaRPr>
          </a:p>
          <a:p>
            <a:pPr marL="0" indent="0">
              <a:buNone/>
            </a:pPr>
            <a:r>
              <a:rPr lang="kk-KZ" sz="1800" dirty="0" smtClean="0">
                <a:latin typeface="Times New Roman" pitchFamily="18" charset="0"/>
                <a:cs typeface="Times New Roman" pitchFamily="18" charset="0"/>
              </a:rPr>
              <a:t>                     А</a:t>
            </a:r>
            <a:r>
              <a:rPr lang="kk-KZ" sz="1800" dirty="0">
                <a:latin typeface="Times New Roman" pitchFamily="18" charset="0"/>
                <a:cs typeface="Times New Roman" pitchFamily="18" charset="0"/>
              </a:rPr>
              <a:t>)   жіктеу                               С ) өздік</a:t>
            </a:r>
            <a:endParaRPr lang="ru-RU" sz="1800" dirty="0">
              <a:latin typeface="Times New Roman" pitchFamily="18" charset="0"/>
              <a:cs typeface="Times New Roman" pitchFamily="18" charset="0"/>
            </a:endParaRPr>
          </a:p>
          <a:p>
            <a:pPr marL="0" indent="0">
              <a:buNone/>
            </a:pPr>
            <a:r>
              <a:rPr lang="kk-KZ" sz="1800" dirty="0" smtClean="0">
                <a:latin typeface="Times New Roman" pitchFamily="18" charset="0"/>
                <a:cs typeface="Times New Roman" pitchFamily="18" charset="0"/>
              </a:rPr>
              <a:t>                     В</a:t>
            </a:r>
            <a:r>
              <a:rPr lang="kk-KZ" sz="1800" dirty="0">
                <a:latin typeface="Times New Roman" pitchFamily="18" charset="0"/>
                <a:cs typeface="Times New Roman" pitchFamily="18" charset="0"/>
              </a:rPr>
              <a:t>) сілтеу                                  D)  сұрау</a:t>
            </a:r>
            <a:endParaRPr lang="ru-RU" sz="1800" dirty="0">
              <a:latin typeface="Times New Roman" pitchFamily="18" charset="0"/>
              <a:cs typeface="Times New Roman" pitchFamily="18" charset="0"/>
            </a:endParaRPr>
          </a:p>
          <a:p>
            <a:pPr marL="0" indent="0">
              <a:buNone/>
            </a:pPr>
            <a:r>
              <a:rPr lang="kk-KZ" sz="1800" dirty="0">
                <a:latin typeface="Times New Roman" pitchFamily="18" charset="0"/>
                <a:cs typeface="Times New Roman" pitchFamily="18" charset="0"/>
              </a:rPr>
              <a:t> </a:t>
            </a:r>
            <a:endParaRPr lang="ru-RU" sz="1800" dirty="0">
              <a:latin typeface="Times New Roman" pitchFamily="18" charset="0"/>
              <a:cs typeface="Times New Roman" pitchFamily="18" charset="0"/>
            </a:endParaRPr>
          </a:p>
          <a:p>
            <a:endParaRPr lang="ru-RU" sz="1800" dirty="0">
              <a:latin typeface="Times New Roman" pitchFamily="18" charset="0"/>
              <a:cs typeface="Times New Roman" pitchFamily="18" charset="0"/>
            </a:endParaRPr>
          </a:p>
        </p:txBody>
      </p:sp>
    </p:spTree>
    <p:extLst>
      <p:ext uri="{BB962C8B-B14F-4D97-AF65-F5344CB8AC3E}">
        <p14:creationId xmlns="" xmlns:p14="http://schemas.microsoft.com/office/powerpoint/2010/main" val="152360943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928670"/>
            <a:ext cx="8229600" cy="5395930"/>
          </a:xfrm>
        </p:spPr>
        <p:txBody>
          <a:bodyPr/>
          <a:lstStyle/>
          <a:p>
            <a:pPr>
              <a:buNone/>
            </a:pPr>
            <a:endParaRPr lang="kk-KZ" dirty="0" smtClean="0"/>
          </a:p>
          <a:p>
            <a:pPr>
              <a:buNone/>
            </a:pPr>
            <a:r>
              <a:rPr lang="kk-KZ" dirty="0" smtClean="0"/>
              <a:t>                                    </a:t>
            </a:r>
          </a:p>
          <a:p>
            <a:pPr>
              <a:buNone/>
            </a:pPr>
            <a:endParaRPr lang="kk-KZ" dirty="0" smtClean="0"/>
          </a:p>
          <a:p>
            <a:pPr>
              <a:buNone/>
            </a:pPr>
            <a:endParaRPr lang="kk-KZ" dirty="0" smtClean="0"/>
          </a:p>
          <a:p>
            <a:pPr>
              <a:buNone/>
            </a:pPr>
            <a:r>
              <a:rPr lang="kk-KZ" b="1" i="1" dirty="0" smtClean="0">
                <a:latin typeface="Times New Roman" pitchFamily="18" charset="0"/>
                <a:cs typeface="Times New Roman" pitchFamily="18" charset="0"/>
              </a:rPr>
              <a:t> </a:t>
            </a:r>
            <a:r>
              <a:rPr lang="kk-KZ" b="1" i="1" dirty="0" smtClean="0">
                <a:latin typeface="Times New Roman" pitchFamily="18" charset="0"/>
                <a:cs typeface="Times New Roman" pitchFamily="18" charset="0"/>
              </a:rPr>
              <a:t>                                      </a:t>
            </a:r>
            <a:r>
              <a:rPr lang="kk-KZ" b="1" i="1" dirty="0" smtClean="0">
                <a:latin typeface="Times New Roman" pitchFamily="18" charset="0"/>
                <a:cs typeface="Times New Roman" pitchFamily="18" charset="0"/>
              </a:rPr>
              <a:t> 1</a:t>
            </a:r>
            <a:r>
              <a:rPr lang="ru-RU" b="1" i="1" dirty="0" smtClean="0">
                <a:latin typeface="Times New Roman" pitchFamily="18" charset="0"/>
                <a:cs typeface="Times New Roman" pitchFamily="18" charset="0"/>
              </a:rPr>
              <a:t>.</a:t>
            </a:r>
            <a:r>
              <a:rPr lang="kk-KZ" b="1" i="1" dirty="0" smtClean="0">
                <a:latin typeface="Times New Roman" pitchFamily="18" charset="0"/>
                <a:cs typeface="Times New Roman" pitchFamily="18" charset="0"/>
              </a:rPr>
              <a:t>С</a:t>
            </a:r>
          </a:p>
          <a:p>
            <a:pPr>
              <a:buNone/>
            </a:pPr>
            <a:r>
              <a:rPr lang="kk-KZ" b="1" i="1" dirty="0" smtClean="0">
                <a:latin typeface="Times New Roman" pitchFamily="18" charset="0"/>
                <a:cs typeface="Times New Roman" pitchFamily="18" charset="0"/>
              </a:rPr>
              <a:t>          </a:t>
            </a:r>
            <a:r>
              <a:rPr lang="kk-KZ" b="1" i="1" dirty="0" smtClean="0">
                <a:latin typeface="Times New Roman" pitchFamily="18" charset="0"/>
                <a:cs typeface="Times New Roman" pitchFamily="18" charset="0"/>
              </a:rPr>
              <a:t>                              </a:t>
            </a:r>
            <a:r>
              <a:rPr lang="kk-KZ" b="1" i="1" dirty="0" smtClean="0">
                <a:latin typeface="Times New Roman" pitchFamily="18" charset="0"/>
                <a:cs typeface="Times New Roman" pitchFamily="18" charset="0"/>
              </a:rPr>
              <a:t>2.С</a:t>
            </a:r>
          </a:p>
          <a:p>
            <a:pPr>
              <a:buNone/>
            </a:pPr>
            <a:r>
              <a:rPr lang="kk-KZ" b="1" i="1" dirty="0" smtClean="0">
                <a:latin typeface="Times New Roman" pitchFamily="18" charset="0"/>
                <a:cs typeface="Times New Roman" pitchFamily="18" charset="0"/>
              </a:rPr>
              <a:t>          </a:t>
            </a:r>
            <a:r>
              <a:rPr lang="kk-KZ" b="1" i="1" dirty="0" smtClean="0">
                <a:latin typeface="Times New Roman" pitchFamily="18" charset="0"/>
                <a:cs typeface="Times New Roman" pitchFamily="18" charset="0"/>
              </a:rPr>
              <a:t>                              </a:t>
            </a:r>
            <a:r>
              <a:rPr lang="kk-KZ" b="1" i="1" dirty="0" smtClean="0">
                <a:latin typeface="Times New Roman" pitchFamily="18" charset="0"/>
                <a:cs typeface="Times New Roman" pitchFamily="18" charset="0"/>
              </a:rPr>
              <a:t>3.В</a:t>
            </a:r>
          </a:p>
          <a:p>
            <a:pPr>
              <a:buNone/>
            </a:pPr>
            <a:r>
              <a:rPr lang="kk-KZ" b="1" i="1" dirty="0" smtClean="0">
                <a:latin typeface="Times New Roman" pitchFamily="18" charset="0"/>
                <a:cs typeface="Times New Roman" pitchFamily="18" charset="0"/>
              </a:rPr>
              <a:t>         </a:t>
            </a:r>
            <a:r>
              <a:rPr lang="kk-KZ" b="1" i="1" dirty="0" smtClean="0">
                <a:latin typeface="Times New Roman" pitchFamily="18" charset="0"/>
                <a:cs typeface="Times New Roman" pitchFamily="18" charset="0"/>
              </a:rPr>
              <a:t>                               </a:t>
            </a:r>
            <a:r>
              <a:rPr lang="kk-KZ" b="1" i="1" dirty="0" smtClean="0">
                <a:latin typeface="Times New Roman" pitchFamily="18" charset="0"/>
                <a:cs typeface="Times New Roman" pitchFamily="18" charset="0"/>
              </a:rPr>
              <a:t>4.С</a:t>
            </a:r>
          </a:p>
          <a:p>
            <a:pPr>
              <a:buNone/>
            </a:pPr>
            <a:r>
              <a:rPr lang="kk-KZ" b="1" i="1" dirty="0" smtClean="0">
                <a:latin typeface="Times New Roman" pitchFamily="18" charset="0"/>
                <a:cs typeface="Times New Roman" pitchFamily="18" charset="0"/>
              </a:rPr>
              <a:t>          </a:t>
            </a:r>
            <a:r>
              <a:rPr lang="kk-KZ" b="1" i="1" dirty="0" smtClean="0">
                <a:latin typeface="Times New Roman" pitchFamily="18" charset="0"/>
                <a:cs typeface="Times New Roman" pitchFamily="18" charset="0"/>
              </a:rPr>
              <a:t>                              </a:t>
            </a:r>
            <a:r>
              <a:rPr lang="kk-KZ" b="1" i="1" dirty="0" smtClean="0">
                <a:latin typeface="Times New Roman" pitchFamily="18" charset="0"/>
                <a:cs typeface="Times New Roman" pitchFamily="18" charset="0"/>
              </a:rPr>
              <a:t>5. В</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2543164" cy="1143000"/>
          </a:xfrm>
        </p:spPr>
        <p:txBody>
          <a:bodyPr/>
          <a:lstStyle/>
          <a:p>
            <a:endParaRPr lang="ru-RU" dirty="0"/>
          </a:p>
        </p:txBody>
      </p:sp>
      <p:graphicFrame>
        <p:nvGraphicFramePr>
          <p:cNvPr id="4" name="Таблица 3"/>
          <p:cNvGraphicFramePr>
            <a:graphicFrameLocks noGrp="1"/>
          </p:cNvGraphicFramePr>
          <p:nvPr/>
        </p:nvGraphicFramePr>
        <p:xfrm>
          <a:off x="357158" y="1000108"/>
          <a:ext cx="8501125" cy="5000659"/>
        </p:xfrm>
        <a:graphic>
          <a:graphicData uri="http://schemas.openxmlformats.org/drawingml/2006/table">
            <a:tbl>
              <a:tblPr/>
              <a:tblGrid>
                <a:gridCol w="671822"/>
                <a:gridCol w="516786"/>
                <a:gridCol w="542625"/>
                <a:gridCol w="594303"/>
                <a:gridCol w="603422"/>
                <a:gridCol w="714380"/>
                <a:gridCol w="714380"/>
                <a:gridCol w="603426"/>
                <a:gridCol w="594303"/>
                <a:gridCol w="594303"/>
                <a:gridCol w="542625"/>
                <a:gridCol w="568465"/>
                <a:gridCol w="1240285"/>
              </a:tblGrid>
              <a:tr h="951166">
                <a:tc>
                  <a:txBody>
                    <a:bodyPr/>
                    <a:lstStyle/>
                    <a:p>
                      <a:pPr>
                        <a:spcAft>
                          <a:spcPts val="0"/>
                        </a:spcAft>
                      </a:pPr>
                      <a:endParaRPr lang="kk-KZ" sz="1400" dirty="0">
                        <a:latin typeface="Times New Roman"/>
                        <a:ea typeface="Times New Roman"/>
                        <a:cs typeface="Times New Roman"/>
                      </a:endParaRPr>
                    </a:p>
                  </a:txBody>
                  <a:tcPr marL="68580" marR="68580" marT="0" marB="0" anchor="b">
                    <a:lnL>
                      <a:noFill/>
                    </a:lnL>
                    <a:lnR>
                      <a:noFill/>
                    </a:lnR>
                    <a:lnT>
                      <a:noFill/>
                    </a:lnT>
                    <a:lnB>
                      <a:noFill/>
                    </a:lnB>
                  </a:tcPr>
                </a:tc>
                <a:tc>
                  <a:txBody>
                    <a:bodyPr/>
                    <a:lstStyle/>
                    <a:p>
                      <a:pPr>
                        <a:spcAft>
                          <a:spcPts val="0"/>
                        </a:spcAft>
                      </a:pPr>
                      <a:endParaRPr lang="kk-KZ" sz="1400">
                        <a:latin typeface="Times New Roman"/>
                        <a:ea typeface="Times New Roman"/>
                        <a:cs typeface="Times New Roman"/>
                      </a:endParaRPr>
                    </a:p>
                  </a:txBody>
                  <a:tcPr marL="68580" marR="68580" marT="0" marB="0" anchor="b">
                    <a:lnL>
                      <a:noFill/>
                    </a:lnL>
                    <a:lnR>
                      <a:noFill/>
                    </a:lnR>
                    <a:lnT>
                      <a:noFill/>
                    </a:lnT>
                    <a:lnB>
                      <a:noFill/>
                    </a:lnB>
                  </a:tcPr>
                </a:tc>
                <a:tc>
                  <a:txBody>
                    <a:bodyPr/>
                    <a:lstStyle/>
                    <a:p>
                      <a:pPr>
                        <a:spcAft>
                          <a:spcPts val="0"/>
                        </a:spcAft>
                      </a:pPr>
                      <a:endParaRPr lang="kk-KZ" sz="1400" dirty="0">
                        <a:latin typeface="Times New Roman"/>
                        <a:ea typeface="Times New Roman"/>
                        <a:cs typeface="Times New Roman"/>
                      </a:endParaRPr>
                    </a:p>
                  </a:txBody>
                  <a:tcPr marL="68580" marR="6858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spcAft>
                          <a:spcPts val="0"/>
                        </a:spcAft>
                      </a:pPr>
                      <a:endParaRPr lang="kk-KZ" sz="1400">
                        <a:latin typeface="Times New Roman"/>
                        <a:ea typeface="Times New Roman"/>
                        <a:cs typeface="Times New Roman"/>
                      </a:endParaRPr>
                    </a:p>
                  </a:txBody>
                  <a:tcPr marL="68580" marR="6858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spcAft>
                          <a:spcPts val="0"/>
                        </a:spcAft>
                      </a:pPr>
                      <a:endParaRPr lang="kk-KZ" sz="1400">
                        <a:latin typeface="Times New Roman"/>
                        <a:ea typeface="Times New Roman"/>
                        <a:cs typeface="Times New Roman"/>
                      </a:endParaRPr>
                    </a:p>
                  </a:txBody>
                  <a:tcPr marL="68580" marR="6858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spcAft>
                          <a:spcPts val="0"/>
                        </a:spcAft>
                      </a:pPr>
                      <a:endParaRPr lang="kk-KZ" sz="1400">
                        <a:latin typeface="Times New Roman"/>
                        <a:ea typeface="Times New Roman"/>
                        <a:cs typeface="Times New Roman"/>
                      </a:endParaRPr>
                    </a:p>
                  </a:txBody>
                  <a:tcPr marL="68580" marR="6858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spcAft>
                          <a:spcPts val="0"/>
                        </a:spcAft>
                      </a:pPr>
                      <a:endParaRPr lang="kk-KZ" sz="1400" dirty="0">
                        <a:latin typeface="Times New Roman"/>
                        <a:ea typeface="Times New Roman"/>
                        <a:cs typeface="Times New Roman"/>
                      </a:endParaRPr>
                    </a:p>
                  </a:txBody>
                  <a:tcPr marL="68580" marR="68580" marT="0"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spcAft>
                          <a:spcPts val="0"/>
                        </a:spcAft>
                      </a:pPr>
                      <a:r>
                        <a:rPr lang="ru-RU" sz="6000" dirty="0">
                          <a:latin typeface="Times New Roman"/>
                          <a:ea typeface="Times New Roman"/>
                          <a:cs typeface="Times New Roman"/>
                        </a:rPr>
                        <a:t>с</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spcAft>
                          <a:spcPts val="0"/>
                        </a:spcAft>
                      </a:pPr>
                      <a:endParaRPr lang="ru-RU" sz="1400">
                        <a:latin typeface="Times New Roman"/>
                        <a:ea typeface="Times New Roman"/>
                        <a:cs typeface="Times New Roman"/>
                      </a:endParaRPr>
                    </a:p>
                  </a:txBody>
                  <a:tcPr marL="68580" marR="6858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spcAft>
                          <a:spcPts val="0"/>
                        </a:spcAft>
                      </a:pPr>
                      <a:endParaRPr lang="ru-RU" sz="1400" dirty="0">
                        <a:latin typeface="Times New Roman"/>
                        <a:ea typeface="Times New Roman"/>
                        <a:cs typeface="Times New Roman"/>
                      </a:endParaRPr>
                    </a:p>
                  </a:txBody>
                  <a:tcPr marL="68580" marR="6858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spcAft>
                          <a:spcPts val="0"/>
                        </a:spcAft>
                      </a:pPr>
                      <a:endParaRPr lang="ru-RU" sz="1400">
                        <a:latin typeface="Times New Roman"/>
                        <a:ea typeface="Times New Roman"/>
                        <a:cs typeface="Times New Roman"/>
                      </a:endParaRPr>
                    </a:p>
                  </a:txBody>
                  <a:tcPr marL="68580" marR="6858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spcAft>
                          <a:spcPts val="0"/>
                        </a:spcAft>
                      </a:pPr>
                      <a:endParaRPr lang="ru-RU" sz="1000" dirty="0">
                        <a:latin typeface="Times New Roman"/>
                        <a:ea typeface="Times New Roman"/>
                        <a:cs typeface="Times New Roman"/>
                      </a:endParaRPr>
                    </a:p>
                  </a:txBody>
                  <a:tcPr marL="68580" marR="68580" marT="0" marB="0" anchor="b">
                    <a:lnL>
                      <a:noFill/>
                    </a:lnL>
                    <a:lnR>
                      <a:noFill/>
                    </a:lnR>
                    <a:lnT>
                      <a:noFill/>
                    </a:lnT>
                    <a:lnB>
                      <a:noFill/>
                    </a:lnB>
                  </a:tcPr>
                </a:tc>
              </a:tr>
              <a:tr h="1022601">
                <a:tc>
                  <a:txBody>
                    <a:bodyPr/>
                    <a:lstStyle/>
                    <a:p>
                      <a:pPr>
                        <a:spcAft>
                          <a:spcPts val="0"/>
                        </a:spcAft>
                      </a:pPr>
                      <a:endParaRPr lang="ru-RU" sz="1400">
                        <a:latin typeface="Times New Roman"/>
                        <a:ea typeface="Times New Roman"/>
                        <a:cs typeface="Times New Roman"/>
                      </a:endParaRPr>
                    </a:p>
                  </a:txBody>
                  <a:tcPr marL="68580" marR="68580" marT="0" marB="0" anchor="b">
                    <a:lnL>
                      <a:noFill/>
                    </a:lnL>
                    <a:lnR>
                      <a:noFill/>
                    </a:lnR>
                    <a:lnT>
                      <a:noFill/>
                    </a:lnT>
                    <a:lnB>
                      <a:noFill/>
                    </a:lnB>
                  </a:tcPr>
                </a:tc>
                <a:tc>
                  <a:txBody>
                    <a:bodyPr/>
                    <a:lstStyle/>
                    <a:p>
                      <a:pPr>
                        <a:spcAft>
                          <a:spcPts val="0"/>
                        </a:spcAft>
                      </a:pPr>
                      <a:endParaRPr lang="ru-RU" sz="1400">
                        <a:latin typeface="Times New Roman"/>
                        <a:ea typeface="Times New Roman"/>
                        <a:cs typeface="Times New Roman"/>
                      </a:endParaRPr>
                    </a:p>
                  </a:txBody>
                  <a:tcPr marL="68580" marR="68580"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a:spcAft>
                          <a:spcPts val="0"/>
                        </a:spcAft>
                      </a:pPr>
                      <a:r>
                        <a:rPr lang="ru-RU" sz="1400">
                          <a:latin typeface="Times New Roman"/>
                          <a:ea typeface="Times New Roman"/>
                          <a:cs typeface="Times New Roman"/>
                        </a:rPr>
                        <a:t> </a:t>
                      </a:r>
                      <a:endParaRPr lang="ru-RU" sz="12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400">
                          <a:latin typeface="Times New Roman"/>
                          <a:ea typeface="Times New Roman"/>
                          <a:cs typeface="Times New Roman"/>
                        </a:rPr>
                        <a:t> </a:t>
                      </a:r>
                      <a:endParaRPr lang="ru-RU" sz="12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400">
                          <a:latin typeface="Times New Roman"/>
                          <a:ea typeface="Times New Roman"/>
                          <a:cs typeface="Times New Roman"/>
                        </a:rPr>
                        <a:t> </a:t>
                      </a:r>
                      <a:endParaRPr lang="ru-RU" sz="12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400">
                          <a:latin typeface="Times New Roman"/>
                          <a:ea typeface="Times New Roman"/>
                          <a:cs typeface="Times New Roman"/>
                        </a:rPr>
                        <a:t> </a:t>
                      </a:r>
                      <a:endParaRPr lang="ru-RU" sz="12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400" dirty="0">
                          <a:latin typeface="Times New Roman"/>
                          <a:ea typeface="Times New Roman"/>
                          <a:cs typeface="Times New Roman"/>
                        </a:rPr>
                        <a:t> </a:t>
                      </a:r>
                      <a:endParaRPr lang="ru-RU" sz="1200" dirty="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6000" dirty="0" err="1">
                          <a:latin typeface="Times New Roman"/>
                          <a:ea typeface="Times New Roman"/>
                          <a:cs typeface="Times New Roman"/>
                        </a:rPr>
                        <a:t>п</a:t>
                      </a:r>
                      <a:endParaRPr lang="ru-RU" sz="6000" dirty="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400">
                          <a:latin typeface="Times New Roman"/>
                          <a:ea typeface="Times New Roman"/>
                          <a:cs typeface="Times New Roman"/>
                        </a:rPr>
                        <a:t> </a:t>
                      </a:r>
                      <a:endParaRPr lang="ru-RU" sz="12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400">
                          <a:latin typeface="Times New Roman"/>
                          <a:ea typeface="Times New Roman"/>
                          <a:cs typeface="Times New Roman"/>
                        </a:rPr>
                        <a:t> </a:t>
                      </a:r>
                      <a:endParaRPr lang="ru-RU" sz="12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400">
                          <a:latin typeface="Times New Roman"/>
                          <a:ea typeface="Times New Roman"/>
                          <a:cs typeface="Times New Roman"/>
                        </a:rPr>
                        <a:t> </a:t>
                      </a:r>
                      <a:endParaRPr lang="ru-RU" sz="12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400">
                          <a:latin typeface="Times New Roman"/>
                          <a:ea typeface="Times New Roman"/>
                          <a:cs typeface="Times New Roman"/>
                        </a:rPr>
                        <a:t> </a:t>
                      </a:r>
                      <a:endParaRPr lang="ru-RU" sz="12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ru-RU" sz="10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a:noFill/>
                    </a:lnR>
                    <a:lnT>
                      <a:noFill/>
                    </a:lnT>
                    <a:lnB>
                      <a:noFill/>
                    </a:lnB>
                  </a:tcPr>
                </a:tc>
              </a:tr>
              <a:tr h="981690">
                <a:tc>
                  <a:txBody>
                    <a:bodyPr/>
                    <a:lstStyle/>
                    <a:p>
                      <a:pPr>
                        <a:spcAft>
                          <a:spcPts val="0"/>
                        </a:spcAft>
                      </a:pPr>
                      <a:endParaRPr lang="ru-RU" sz="1400">
                        <a:latin typeface="Times New Roman"/>
                        <a:ea typeface="Times New Roman"/>
                        <a:cs typeface="Times New Roman"/>
                      </a:endParaRPr>
                    </a:p>
                  </a:txBody>
                  <a:tcPr marL="68580" marR="6858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spcAft>
                          <a:spcPts val="0"/>
                        </a:spcAft>
                      </a:pPr>
                      <a:endParaRPr lang="ru-RU" sz="1400">
                        <a:latin typeface="Times New Roman"/>
                        <a:ea typeface="Times New Roman"/>
                        <a:cs typeface="Times New Roman"/>
                      </a:endParaRPr>
                    </a:p>
                  </a:txBody>
                  <a:tcPr marL="68580" marR="6858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a:spcAft>
                          <a:spcPts val="0"/>
                        </a:spcAft>
                      </a:pPr>
                      <a:endParaRPr lang="ru-RU" sz="1400">
                        <a:latin typeface="Times New Roman"/>
                        <a:ea typeface="Times New Roman"/>
                        <a:cs typeface="Times New Roman"/>
                      </a:endParaRPr>
                    </a:p>
                  </a:txBody>
                  <a:tcPr marL="68580" marR="6858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400" dirty="0">
                          <a:latin typeface="Times New Roman"/>
                          <a:ea typeface="Times New Roman"/>
                          <a:cs typeface="Times New Roman"/>
                        </a:rPr>
                        <a:t> </a:t>
                      </a:r>
                      <a:r>
                        <a:rPr lang="ru-RU" sz="1400" dirty="0" err="1" smtClean="0">
                          <a:latin typeface="Times New Roman"/>
                          <a:ea typeface="Times New Roman"/>
                          <a:cs typeface="Times New Roman"/>
                        </a:rPr>
                        <a:t>ф</a:t>
                      </a:r>
                      <a:endParaRPr lang="ru-RU" sz="1200" dirty="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400" dirty="0">
                          <a:latin typeface="Times New Roman"/>
                          <a:ea typeface="Times New Roman"/>
                          <a:cs typeface="Times New Roman"/>
                        </a:rPr>
                        <a:t> </a:t>
                      </a:r>
                      <a:r>
                        <a:rPr lang="ru-RU" sz="1400" dirty="0" smtClean="0">
                          <a:latin typeface="Times New Roman"/>
                          <a:ea typeface="Times New Roman"/>
                          <a:cs typeface="Times New Roman"/>
                        </a:rPr>
                        <a:t>у</a:t>
                      </a:r>
                      <a:endParaRPr lang="ru-RU" sz="1200" dirty="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400" dirty="0">
                          <a:latin typeface="Times New Roman"/>
                          <a:ea typeface="Times New Roman"/>
                          <a:cs typeface="Times New Roman"/>
                        </a:rPr>
                        <a:t> </a:t>
                      </a:r>
                      <a:r>
                        <a:rPr lang="ru-RU" sz="1400" dirty="0" smtClean="0">
                          <a:latin typeface="Times New Roman"/>
                          <a:ea typeface="Times New Roman"/>
                          <a:cs typeface="Times New Roman"/>
                        </a:rPr>
                        <a:t>т</a:t>
                      </a:r>
                      <a:endParaRPr lang="ru-RU" sz="1200" dirty="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400" dirty="0">
                          <a:latin typeface="Times New Roman"/>
                          <a:ea typeface="Times New Roman"/>
                          <a:cs typeface="Times New Roman"/>
                        </a:rPr>
                        <a:t> </a:t>
                      </a:r>
                      <a:r>
                        <a:rPr lang="ru-RU" sz="1400" dirty="0" smtClean="0">
                          <a:latin typeface="Times New Roman"/>
                          <a:ea typeface="Times New Roman"/>
                          <a:cs typeface="Times New Roman"/>
                        </a:rPr>
                        <a:t>б</a:t>
                      </a:r>
                      <a:endParaRPr lang="ru-RU" sz="1200" dirty="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6000" dirty="0">
                          <a:latin typeface="Times New Roman"/>
                          <a:ea typeface="Times New Roman"/>
                          <a:cs typeface="Times New Roman"/>
                        </a:rPr>
                        <a:t>о</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400" dirty="0">
                          <a:latin typeface="Times New Roman"/>
                          <a:ea typeface="Times New Roman"/>
                          <a:cs typeface="Times New Roman"/>
                        </a:rPr>
                        <a:t> </a:t>
                      </a:r>
                      <a:r>
                        <a:rPr lang="ru-RU" sz="1400" dirty="0" smtClean="0">
                          <a:latin typeface="Times New Roman"/>
                          <a:ea typeface="Times New Roman"/>
                          <a:cs typeface="Times New Roman"/>
                        </a:rPr>
                        <a:t>л</a:t>
                      </a:r>
                      <a:endParaRPr lang="ru-RU" sz="1200" dirty="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spcAft>
                          <a:spcPts val="0"/>
                        </a:spcAft>
                      </a:pPr>
                      <a:endParaRPr lang="ru-RU" sz="1400">
                        <a:latin typeface="Times New Roman"/>
                        <a:ea typeface="Times New Roman"/>
                        <a:cs typeface="Times New Roman"/>
                      </a:endParaRPr>
                    </a:p>
                  </a:txBody>
                  <a:tcPr marL="68580" marR="6858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spcAft>
                          <a:spcPts val="0"/>
                        </a:spcAft>
                      </a:pPr>
                      <a:endParaRPr lang="ru-RU" sz="1400">
                        <a:latin typeface="Times New Roman"/>
                        <a:ea typeface="Times New Roman"/>
                        <a:cs typeface="Times New Roman"/>
                      </a:endParaRPr>
                    </a:p>
                  </a:txBody>
                  <a:tcPr marL="68580" marR="6858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spcAft>
                          <a:spcPts val="0"/>
                        </a:spcAft>
                      </a:pPr>
                      <a:endParaRPr lang="ru-RU" sz="1000">
                        <a:latin typeface="Times New Roman"/>
                        <a:ea typeface="Times New Roman"/>
                        <a:cs typeface="Times New Roman"/>
                      </a:endParaRPr>
                    </a:p>
                  </a:txBody>
                  <a:tcPr marL="68580" marR="68580" marT="0" marB="0" anchor="b">
                    <a:lnL>
                      <a:noFill/>
                    </a:lnL>
                    <a:lnR>
                      <a:noFill/>
                    </a:lnR>
                    <a:lnT>
                      <a:noFill/>
                    </a:lnT>
                    <a:lnB>
                      <a:noFill/>
                    </a:lnB>
                  </a:tcPr>
                </a:tc>
              </a:tr>
              <a:tr h="1022601">
                <a:tc>
                  <a:txBody>
                    <a:bodyPr/>
                    <a:lstStyle/>
                    <a:p>
                      <a:pPr>
                        <a:spcAft>
                          <a:spcPts val="0"/>
                        </a:spcAft>
                      </a:pPr>
                      <a:r>
                        <a:rPr lang="ru-RU" sz="1400">
                          <a:latin typeface="Times New Roman"/>
                          <a:ea typeface="Times New Roman"/>
                          <a:cs typeface="Times New Roman"/>
                        </a:rPr>
                        <a:t> </a:t>
                      </a:r>
                      <a:endParaRPr lang="ru-RU" sz="12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400">
                          <a:latin typeface="Times New Roman"/>
                          <a:ea typeface="Times New Roman"/>
                          <a:cs typeface="Times New Roman"/>
                        </a:rPr>
                        <a:t> </a:t>
                      </a:r>
                      <a:endParaRPr lang="ru-RU" sz="12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400">
                          <a:latin typeface="Times New Roman"/>
                          <a:ea typeface="Times New Roman"/>
                          <a:cs typeface="Times New Roman"/>
                        </a:rPr>
                        <a:t> </a:t>
                      </a:r>
                      <a:endParaRPr lang="ru-RU" sz="12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400">
                          <a:latin typeface="Times New Roman"/>
                          <a:ea typeface="Times New Roman"/>
                          <a:cs typeface="Times New Roman"/>
                        </a:rPr>
                        <a:t> </a:t>
                      </a:r>
                      <a:endParaRPr lang="ru-RU" sz="12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400">
                          <a:latin typeface="Times New Roman"/>
                          <a:ea typeface="Times New Roman"/>
                          <a:cs typeface="Times New Roman"/>
                        </a:rPr>
                        <a:t> </a:t>
                      </a:r>
                      <a:endParaRPr lang="ru-RU" sz="12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400">
                          <a:latin typeface="Times New Roman"/>
                          <a:ea typeface="Times New Roman"/>
                          <a:cs typeface="Times New Roman"/>
                        </a:rPr>
                        <a:t> </a:t>
                      </a:r>
                      <a:endParaRPr lang="ru-RU" sz="12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400">
                          <a:latin typeface="Times New Roman"/>
                          <a:ea typeface="Times New Roman"/>
                          <a:cs typeface="Times New Roman"/>
                        </a:rPr>
                        <a:t> </a:t>
                      </a:r>
                      <a:endParaRPr lang="ru-RU" sz="12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6000" dirty="0" err="1">
                          <a:latin typeface="Times New Roman"/>
                          <a:ea typeface="Times New Roman"/>
                          <a:cs typeface="Times New Roman"/>
                        </a:rPr>
                        <a:t>р</a:t>
                      </a:r>
                      <a:endParaRPr lang="ru-RU" sz="6000" dirty="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400">
                          <a:latin typeface="Times New Roman"/>
                          <a:ea typeface="Times New Roman"/>
                          <a:cs typeface="Times New Roman"/>
                        </a:rPr>
                        <a:t> </a:t>
                      </a:r>
                      <a:endParaRPr lang="ru-RU" sz="12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spcAft>
                          <a:spcPts val="0"/>
                        </a:spcAft>
                      </a:pPr>
                      <a:endParaRPr lang="ru-RU" sz="1400">
                        <a:latin typeface="Times New Roman"/>
                        <a:ea typeface="Times New Roman"/>
                        <a:cs typeface="Times New Roman"/>
                      </a:endParaRPr>
                    </a:p>
                  </a:txBody>
                  <a:tcPr marL="68580" marR="68580" marT="0" marB="0" anchor="b">
                    <a:lnL>
                      <a:noFill/>
                    </a:lnL>
                    <a:lnR>
                      <a:noFill/>
                    </a:lnR>
                    <a:lnT>
                      <a:noFill/>
                    </a:lnT>
                    <a:lnB>
                      <a:noFill/>
                    </a:lnB>
                  </a:tcPr>
                </a:tc>
                <a:tc>
                  <a:txBody>
                    <a:bodyPr/>
                    <a:lstStyle/>
                    <a:p>
                      <a:pPr>
                        <a:spcAft>
                          <a:spcPts val="0"/>
                        </a:spcAft>
                      </a:pPr>
                      <a:endParaRPr lang="ru-RU" sz="1400">
                        <a:latin typeface="Times New Roman"/>
                        <a:ea typeface="Times New Roman"/>
                        <a:cs typeface="Times New Roman"/>
                      </a:endParaRPr>
                    </a:p>
                  </a:txBody>
                  <a:tcPr marL="68580" marR="68580" marT="0" marB="0" anchor="b">
                    <a:lnL>
                      <a:noFill/>
                    </a:lnL>
                    <a:lnR>
                      <a:noFill/>
                    </a:lnR>
                    <a:lnT>
                      <a:noFill/>
                    </a:lnT>
                    <a:lnB>
                      <a:noFill/>
                    </a:lnB>
                  </a:tcPr>
                </a:tc>
                <a:tc>
                  <a:txBody>
                    <a:bodyPr/>
                    <a:lstStyle/>
                    <a:p>
                      <a:pPr>
                        <a:spcAft>
                          <a:spcPts val="0"/>
                        </a:spcAft>
                      </a:pPr>
                      <a:endParaRPr lang="ru-RU" sz="1000">
                        <a:latin typeface="Times New Roman"/>
                        <a:ea typeface="Times New Roman"/>
                        <a:cs typeface="Times New Roman"/>
                      </a:endParaRPr>
                    </a:p>
                  </a:txBody>
                  <a:tcPr marL="68580" marR="68580" marT="0" marB="0" anchor="b">
                    <a:lnL>
                      <a:noFill/>
                    </a:lnL>
                    <a:lnR>
                      <a:noFill/>
                    </a:lnR>
                    <a:lnT>
                      <a:noFill/>
                    </a:lnT>
                    <a:lnB>
                      <a:noFill/>
                    </a:lnB>
                  </a:tcPr>
                </a:tc>
              </a:tr>
              <a:tr h="1022601">
                <a:tc>
                  <a:txBody>
                    <a:bodyPr/>
                    <a:lstStyle/>
                    <a:p>
                      <a:pPr>
                        <a:spcAft>
                          <a:spcPts val="0"/>
                        </a:spcAft>
                      </a:pPr>
                      <a:endParaRPr lang="ru-RU" sz="1400">
                        <a:latin typeface="Times New Roman"/>
                        <a:ea typeface="Times New Roman"/>
                        <a:cs typeface="Times New Roman"/>
                      </a:endParaRPr>
                    </a:p>
                  </a:txBody>
                  <a:tcPr marL="68580" marR="6858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spcAft>
                          <a:spcPts val="0"/>
                        </a:spcAft>
                      </a:pPr>
                      <a:endParaRPr lang="ru-RU" sz="1400">
                        <a:latin typeface="Times New Roman"/>
                        <a:ea typeface="Times New Roman"/>
                        <a:cs typeface="Times New Roman"/>
                      </a:endParaRPr>
                    </a:p>
                  </a:txBody>
                  <a:tcPr marL="68580" marR="6858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spcAft>
                          <a:spcPts val="0"/>
                        </a:spcAft>
                      </a:pPr>
                      <a:endParaRPr lang="ru-RU" sz="1400">
                        <a:latin typeface="Times New Roman"/>
                        <a:ea typeface="Times New Roman"/>
                        <a:cs typeface="Times New Roman"/>
                      </a:endParaRPr>
                    </a:p>
                  </a:txBody>
                  <a:tcPr marL="68580" marR="6858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a:spcAft>
                          <a:spcPts val="0"/>
                        </a:spcAft>
                      </a:pPr>
                      <a:endParaRPr lang="ru-RU" sz="1400">
                        <a:latin typeface="Times New Roman"/>
                        <a:ea typeface="Times New Roman"/>
                        <a:cs typeface="Times New Roman"/>
                      </a:endParaRPr>
                    </a:p>
                  </a:txBody>
                  <a:tcPr marL="68580" marR="68580" marT="0" marB="0" anchor="b">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spcAft>
                          <a:spcPts val="0"/>
                        </a:spcAft>
                      </a:pPr>
                      <a:r>
                        <a:rPr lang="ru-RU" sz="1400">
                          <a:latin typeface="Times New Roman"/>
                          <a:ea typeface="Times New Roman"/>
                          <a:cs typeface="Times New Roman"/>
                        </a:rPr>
                        <a:t> </a:t>
                      </a:r>
                      <a:endParaRPr lang="ru-RU" sz="12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400">
                          <a:latin typeface="Times New Roman"/>
                          <a:ea typeface="Times New Roman"/>
                          <a:cs typeface="Times New Roman"/>
                        </a:rPr>
                        <a:t> </a:t>
                      </a:r>
                      <a:endParaRPr lang="ru-RU" sz="12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400">
                          <a:latin typeface="Times New Roman"/>
                          <a:ea typeface="Times New Roman"/>
                          <a:cs typeface="Times New Roman"/>
                        </a:rPr>
                        <a:t> </a:t>
                      </a:r>
                      <a:endParaRPr lang="ru-RU" sz="12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6000" dirty="0">
                          <a:latin typeface="Times New Roman"/>
                          <a:ea typeface="Times New Roman"/>
                          <a:cs typeface="Times New Roman"/>
                        </a:rPr>
                        <a:t>т</a:t>
                      </a: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400">
                          <a:latin typeface="Times New Roman"/>
                          <a:ea typeface="Times New Roman"/>
                          <a:cs typeface="Times New Roman"/>
                        </a:rPr>
                        <a:t> </a:t>
                      </a:r>
                      <a:endParaRPr lang="ru-RU" sz="12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400">
                          <a:latin typeface="Times New Roman"/>
                          <a:ea typeface="Times New Roman"/>
                          <a:cs typeface="Times New Roman"/>
                        </a:rPr>
                        <a:t> </a:t>
                      </a:r>
                      <a:endParaRPr lang="ru-RU" sz="12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endParaRPr lang="ru-RU" sz="14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a:noFill/>
                    </a:lnR>
                    <a:lnT>
                      <a:noFill/>
                    </a:lnT>
                    <a:lnB>
                      <a:noFill/>
                    </a:lnB>
                  </a:tcPr>
                </a:tc>
                <a:tc>
                  <a:txBody>
                    <a:bodyPr/>
                    <a:lstStyle/>
                    <a:p>
                      <a:pPr>
                        <a:spcAft>
                          <a:spcPts val="0"/>
                        </a:spcAft>
                      </a:pPr>
                      <a:endParaRPr lang="ru-RU" sz="1400">
                        <a:latin typeface="Times New Roman"/>
                        <a:ea typeface="Times New Roman"/>
                        <a:cs typeface="Times New Roman"/>
                      </a:endParaRPr>
                    </a:p>
                  </a:txBody>
                  <a:tcPr marL="68580" marR="68580" marT="0" marB="0" anchor="b">
                    <a:lnL>
                      <a:noFill/>
                    </a:lnL>
                    <a:lnR>
                      <a:noFill/>
                    </a:lnR>
                    <a:lnT>
                      <a:noFill/>
                    </a:lnT>
                    <a:lnB>
                      <a:noFill/>
                    </a:lnB>
                  </a:tcPr>
                </a:tc>
                <a:tc>
                  <a:txBody>
                    <a:bodyPr/>
                    <a:lstStyle/>
                    <a:p>
                      <a:pPr>
                        <a:spcAft>
                          <a:spcPts val="0"/>
                        </a:spcAft>
                      </a:pPr>
                      <a:endParaRPr lang="ru-RU" sz="1000" dirty="0">
                        <a:latin typeface="Times New Roman"/>
                        <a:ea typeface="Times New Roman"/>
                        <a:cs typeface="Times New Roman"/>
                      </a:endParaRPr>
                    </a:p>
                  </a:txBody>
                  <a:tcPr marL="68580" marR="68580" marT="0" marB="0" anchor="b">
                    <a:lnL>
                      <a:noFill/>
                    </a:lnL>
                    <a:lnR>
                      <a:noFill/>
                    </a:lnR>
                    <a:lnT>
                      <a:noFill/>
                    </a:lnT>
                    <a:lnB>
                      <a:noFill/>
                    </a:lnB>
                  </a:tcPr>
                </a:tc>
              </a:tr>
            </a:tbl>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428604"/>
            <a:ext cx="8229600" cy="1643074"/>
          </a:xfrm>
        </p:spPr>
        <p:txBody>
          <a:bodyPr>
            <a:normAutofit fontScale="90000"/>
          </a:bodyPr>
          <a:lstStyle/>
          <a:p>
            <a:pPr algn="ctr"/>
            <a:r>
              <a:rPr lang="kk-KZ" sz="8000" b="1" dirty="0" smtClean="0">
                <a:latin typeface="Times New Roman" pitchFamily="18" charset="0"/>
                <a:cs typeface="Times New Roman" pitchFamily="18" charset="0"/>
              </a:rPr>
              <a:t>Сөздік</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endParaRPr lang="ru-RU" dirty="0">
              <a:latin typeface="Times New Roman" pitchFamily="18" charset="0"/>
              <a:cs typeface="Times New Roman" pitchFamily="18" charset="0"/>
            </a:endParaRPr>
          </a:p>
        </p:txBody>
      </p:sp>
      <p:sp>
        <p:nvSpPr>
          <p:cNvPr id="3" name="Содержимое 2"/>
          <p:cNvSpPr>
            <a:spLocks noGrp="1"/>
          </p:cNvSpPr>
          <p:nvPr>
            <p:ph idx="1"/>
          </p:nvPr>
        </p:nvSpPr>
        <p:spPr>
          <a:xfrm>
            <a:off x="457200" y="1935480"/>
            <a:ext cx="8229600" cy="3922412"/>
          </a:xfrm>
        </p:spPr>
        <p:txBody>
          <a:bodyPr/>
          <a:lstStyle/>
          <a:p>
            <a:r>
              <a:rPr lang="kk-KZ" sz="4000" b="1" dirty="0" smtClean="0">
                <a:latin typeface="Times New Roman" pitchFamily="18" charset="0"/>
                <a:cs typeface="Times New Roman" pitchFamily="18" charset="0"/>
              </a:rPr>
              <a:t>мәнерлеп сырғанау – фигурное катание</a:t>
            </a:r>
            <a:endParaRPr lang="ru-RU" sz="4000" b="1" dirty="0" smtClean="0">
              <a:latin typeface="Times New Roman" pitchFamily="18" charset="0"/>
              <a:cs typeface="Times New Roman" pitchFamily="18" charset="0"/>
            </a:endParaRPr>
          </a:p>
          <a:p>
            <a:r>
              <a:rPr lang="kk-KZ" sz="4000" b="1" dirty="0" smtClean="0">
                <a:latin typeface="Times New Roman" pitchFamily="18" charset="0"/>
                <a:cs typeface="Times New Roman" pitchFamily="18" charset="0"/>
              </a:rPr>
              <a:t>негізінен – в основном</a:t>
            </a:r>
            <a:endParaRPr lang="ru-RU" sz="4000" b="1" dirty="0" smtClean="0">
              <a:latin typeface="Times New Roman" pitchFamily="18" charset="0"/>
              <a:cs typeface="Times New Roman" pitchFamily="18" charset="0"/>
            </a:endParaRPr>
          </a:p>
          <a:p>
            <a:r>
              <a:rPr lang="kk-KZ" sz="4000" b="1" dirty="0" smtClean="0">
                <a:latin typeface="Times New Roman" pitchFamily="18" charset="0"/>
                <a:cs typeface="Times New Roman" pitchFamily="18" charset="0"/>
              </a:rPr>
              <a:t>айналысады – занимаются</a:t>
            </a:r>
            <a:endParaRPr lang="ru-RU" sz="4000" b="1" dirty="0" smtClean="0">
              <a:latin typeface="Times New Roman" pitchFamily="18" charset="0"/>
              <a:cs typeface="Times New Roman" pitchFamily="18" charset="0"/>
            </a:endParaRPr>
          </a:p>
          <a:p>
            <a:r>
              <a:rPr lang="kk-KZ" sz="4000" b="1" dirty="0" smtClean="0">
                <a:latin typeface="Times New Roman" pitchFamily="18" charset="0"/>
                <a:cs typeface="Times New Roman" pitchFamily="18" charset="0"/>
              </a:rPr>
              <a:t>денсаулық - здоровье</a:t>
            </a:r>
            <a:endParaRPr lang="ru-RU" sz="4000" b="1" dirty="0" smtClean="0">
              <a:latin typeface="Times New Roman" pitchFamily="18" charset="0"/>
              <a:cs typeface="Times New Roman" pitchFamily="18" charset="0"/>
            </a:endParaRPr>
          </a:p>
          <a:p>
            <a:pPr>
              <a:buNone/>
            </a:pP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785786" y="714356"/>
            <a:ext cx="3071834" cy="3308129"/>
          </a:xfrm>
          <a:prstGeom prst="rect">
            <a:avLst/>
          </a:prstGeom>
          <a:ln>
            <a:noFill/>
          </a:ln>
          <a:effectLst>
            <a:softEdge rad="112500"/>
          </a:effectLst>
        </p:spPr>
      </p:pic>
      <p:pic>
        <p:nvPicPr>
          <p:cNvPr id="6" name="Рисунок 5" descr="ba2224e68b827e5443c2ea242a606691-3.jpg"/>
          <p:cNvPicPr>
            <a:picLocks noChangeAspect="1"/>
          </p:cNvPicPr>
          <p:nvPr/>
        </p:nvPicPr>
        <p:blipFill>
          <a:blip r:embed="rId3"/>
          <a:srcRect l="1250" t="3125" r="2500" b="4928"/>
          <a:stretch>
            <a:fillRect/>
          </a:stretch>
        </p:blipFill>
        <p:spPr>
          <a:xfrm>
            <a:off x="2928926" y="3857628"/>
            <a:ext cx="4098580" cy="2714644"/>
          </a:xfrm>
          <a:prstGeom prst="rect">
            <a:avLst/>
          </a:prstGeom>
          <a:ln>
            <a:noFill/>
          </a:ln>
          <a:effectLst>
            <a:softEdge rad="112500"/>
          </a:effectLst>
        </p:spPr>
      </p:pic>
      <p:pic>
        <p:nvPicPr>
          <p:cNvPr id="7" name="Рисунок 6" descr="RIA-366303-Original.jpgc.jpg"/>
          <p:cNvPicPr>
            <a:picLocks noChangeAspect="1"/>
          </p:cNvPicPr>
          <p:nvPr/>
        </p:nvPicPr>
        <p:blipFill>
          <a:blip r:embed="rId4"/>
          <a:stretch>
            <a:fillRect/>
          </a:stretch>
        </p:blipFill>
        <p:spPr>
          <a:xfrm>
            <a:off x="4143372" y="928670"/>
            <a:ext cx="4667250" cy="2609850"/>
          </a:xfrm>
          <a:prstGeom prst="rect">
            <a:avLst/>
          </a:prstGeom>
          <a:ln>
            <a:noFill/>
          </a:ln>
          <a:effectLst>
            <a:softEdge rad="112500"/>
          </a:effectLst>
        </p:spPr>
      </p:pic>
      <p:pic>
        <p:nvPicPr>
          <p:cNvPr id="5" name="Рисунок 4" descr="ba2224e68b827e5443c2ea242a606691-3.jpg"/>
          <p:cNvPicPr>
            <a:picLocks noChangeAspect="1"/>
          </p:cNvPicPr>
          <p:nvPr/>
        </p:nvPicPr>
        <p:blipFill>
          <a:blip r:embed="rId3"/>
          <a:srcRect l="1250" t="3125" r="2500" b="4928"/>
          <a:stretch>
            <a:fillRect/>
          </a:stretch>
        </p:blipFill>
        <p:spPr>
          <a:xfrm>
            <a:off x="3081326" y="4010028"/>
            <a:ext cx="4098580" cy="2714644"/>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heel(1)">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heel(1)">
                                      <p:cBhvr>
                                        <p:cTn id="1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descr="http://go.mail.ru/imgpreview?key=http%3A//sport.today.kz/i.php%3Fi%3Dbig/2011/02/04/2122.jpg%26l%3Dru&amp;mb=imgdb_preview_56&amp;q=90&amp;w=231"/>
          <p:cNvPicPr>
            <a:picLocks noGrp="1"/>
          </p:cNvPicPr>
          <p:nvPr>
            <p:ph idx="1"/>
          </p:nvPr>
        </p:nvPicPr>
        <p:blipFill>
          <a:blip r:embed="rId2"/>
          <a:srcRect/>
          <a:stretch>
            <a:fillRect/>
          </a:stretch>
        </p:blipFill>
        <p:spPr bwMode="auto">
          <a:xfrm>
            <a:off x="539552" y="980728"/>
            <a:ext cx="3084607" cy="1705299"/>
          </a:xfrm>
          <a:prstGeom prst="rect">
            <a:avLst/>
          </a:prstGeom>
          <a:noFill/>
          <a:ln w="9525">
            <a:noFill/>
            <a:miter lim="800000"/>
            <a:headEnd/>
            <a:tailEnd/>
          </a:ln>
        </p:spPr>
      </p:pic>
      <p:pic>
        <p:nvPicPr>
          <p:cNvPr id="5" name="Рисунок 4" descr="Киселев и Васильев могут перейти «Сарыарку»"/>
          <p:cNvPicPr/>
          <p:nvPr/>
        </p:nvPicPr>
        <p:blipFill>
          <a:blip r:embed="rId3"/>
          <a:srcRect/>
          <a:stretch>
            <a:fillRect/>
          </a:stretch>
        </p:blipFill>
        <p:spPr bwMode="auto">
          <a:xfrm>
            <a:off x="4931129" y="980728"/>
            <a:ext cx="3300884" cy="1713658"/>
          </a:xfrm>
          <a:prstGeom prst="rect">
            <a:avLst/>
          </a:prstGeom>
          <a:noFill/>
          <a:ln w="9525">
            <a:noFill/>
            <a:miter lim="800000"/>
            <a:headEnd/>
            <a:tailEnd/>
          </a:ln>
        </p:spPr>
      </p:pic>
      <p:pic>
        <p:nvPicPr>
          <p:cNvPr id="6" name="Рисунок 5" descr="http://sport.today.kz/i.php?l=ru&amp;i=big/2012/01/08/3542.jpg"/>
          <p:cNvPicPr/>
          <p:nvPr/>
        </p:nvPicPr>
        <p:blipFill>
          <a:blip r:embed="rId4"/>
          <a:srcRect/>
          <a:stretch>
            <a:fillRect/>
          </a:stretch>
        </p:blipFill>
        <p:spPr bwMode="auto">
          <a:xfrm>
            <a:off x="539551" y="3501008"/>
            <a:ext cx="3081655" cy="2317115"/>
          </a:xfrm>
          <a:prstGeom prst="rect">
            <a:avLst/>
          </a:prstGeom>
          <a:noFill/>
          <a:ln w="9525">
            <a:noFill/>
            <a:miter lim="800000"/>
            <a:headEnd/>
            <a:tailEnd/>
          </a:ln>
        </p:spPr>
      </p:pic>
      <p:pic>
        <p:nvPicPr>
          <p:cNvPr id="7" name="Рисунок 6" descr="Лыжник Алексей Полторанин: «Я счастлив, что оказался на пьедестале»"/>
          <p:cNvPicPr/>
          <p:nvPr/>
        </p:nvPicPr>
        <p:blipFill>
          <a:blip r:embed="rId5"/>
          <a:srcRect/>
          <a:stretch>
            <a:fillRect/>
          </a:stretch>
        </p:blipFill>
        <p:spPr bwMode="auto">
          <a:xfrm>
            <a:off x="5010889" y="3501008"/>
            <a:ext cx="3300884" cy="2317115"/>
          </a:xfrm>
          <a:prstGeom prst="rect">
            <a:avLst/>
          </a:prstGeom>
          <a:noFill/>
          <a:ln w="9525">
            <a:noFill/>
            <a:miter lim="800000"/>
            <a:headEnd/>
            <a:tailEnd/>
          </a:ln>
        </p:spPr>
      </p:pic>
      <p:sp>
        <p:nvSpPr>
          <p:cNvPr id="8" name="TextBox 7"/>
          <p:cNvSpPr txBox="1"/>
          <p:nvPr/>
        </p:nvSpPr>
        <p:spPr>
          <a:xfrm>
            <a:off x="892247" y="2819295"/>
            <a:ext cx="2376264" cy="369332"/>
          </a:xfrm>
          <a:prstGeom prst="rect">
            <a:avLst/>
          </a:prstGeom>
          <a:noFill/>
        </p:spPr>
        <p:txBody>
          <a:bodyPr wrap="square" rtlCol="0">
            <a:spAutoFit/>
          </a:bodyPr>
          <a:lstStyle/>
          <a:p>
            <a:r>
              <a:rPr lang="ru-RU" dirty="0" smtClean="0"/>
              <a:t>Денис </a:t>
            </a:r>
            <a:r>
              <a:rPr lang="ru-RU" dirty="0" err="1" smtClean="0"/>
              <a:t>Тен</a:t>
            </a:r>
            <a:endParaRPr lang="ru-RU" dirty="0"/>
          </a:p>
        </p:txBody>
      </p:sp>
      <p:sp>
        <p:nvSpPr>
          <p:cNvPr id="9" name="TextBox 8"/>
          <p:cNvSpPr txBox="1"/>
          <p:nvPr/>
        </p:nvSpPr>
        <p:spPr>
          <a:xfrm>
            <a:off x="5508103" y="2819295"/>
            <a:ext cx="2723909" cy="369332"/>
          </a:xfrm>
          <a:prstGeom prst="rect">
            <a:avLst/>
          </a:prstGeom>
          <a:noFill/>
        </p:spPr>
        <p:txBody>
          <a:bodyPr wrap="square" rtlCol="0">
            <a:spAutoFit/>
          </a:bodyPr>
          <a:lstStyle/>
          <a:p>
            <a:r>
              <a:rPr lang="ru-RU" dirty="0" smtClean="0"/>
              <a:t>«</a:t>
            </a:r>
            <a:r>
              <a:rPr lang="kk-KZ" dirty="0" smtClean="0"/>
              <a:t>Сарыарқа</a:t>
            </a:r>
            <a:r>
              <a:rPr lang="ru-RU" dirty="0" smtClean="0"/>
              <a:t>» командасы</a:t>
            </a:r>
            <a:endParaRPr lang="ru-RU" dirty="0"/>
          </a:p>
        </p:txBody>
      </p:sp>
      <p:sp>
        <p:nvSpPr>
          <p:cNvPr id="10" name="TextBox 9"/>
          <p:cNvSpPr txBox="1"/>
          <p:nvPr/>
        </p:nvSpPr>
        <p:spPr>
          <a:xfrm>
            <a:off x="892247" y="5949280"/>
            <a:ext cx="2455617" cy="369332"/>
          </a:xfrm>
          <a:prstGeom prst="rect">
            <a:avLst/>
          </a:prstGeom>
          <a:noFill/>
        </p:spPr>
        <p:txBody>
          <a:bodyPr wrap="square" rtlCol="0">
            <a:spAutoFit/>
          </a:bodyPr>
          <a:lstStyle/>
          <a:p>
            <a:r>
              <a:rPr lang="ru-RU" dirty="0" smtClean="0"/>
              <a:t>Екатерина  Айдова</a:t>
            </a:r>
            <a:endParaRPr lang="ru-RU" dirty="0"/>
          </a:p>
        </p:txBody>
      </p:sp>
      <p:sp>
        <p:nvSpPr>
          <p:cNvPr id="12" name="TextBox 11"/>
          <p:cNvSpPr txBox="1"/>
          <p:nvPr/>
        </p:nvSpPr>
        <p:spPr>
          <a:xfrm>
            <a:off x="5365186" y="5949280"/>
            <a:ext cx="2592289" cy="369332"/>
          </a:xfrm>
          <a:prstGeom prst="rect">
            <a:avLst/>
          </a:prstGeom>
          <a:noFill/>
        </p:spPr>
        <p:txBody>
          <a:bodyPr wrap="square" rtlCol="0">
            <a:spAutoFit/>
          </a:bodyPr>
          <a:lstStyle/>
          <a:p>
            <a:r>
              <a:rPr lang="ru-RU" dirty="0" smtClean="0"/>
              <a:t>Владимир Смирнов</a:t>
            </a:r>
            <a:endParaRPr lang="ru-RU" dirty="0"/>
          </a:p>
        </p:txBody>
      </p:sp>
    </p:spTree>
    <p:extLst>
      <p:ext uri="{BB962C8B-B14F-4D97-AF65-F5344CB8AC3E}">
        <p14:creationId xmlns="" xmlns:p14="http://schemas.microsoft.com/office/powerpoint/2010/main" val="1572466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heel(1)">
                                      <p:cBhvr>
                                        <p:cTn id="17" dur="20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21" presetClass="entr" presetSubtype="1" fill="hold"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wheel(1)">
                                      <p:cBhvr>
                                        <p:cTn id="26" dur="20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14282" y="1000108"/>
            <a:ext cx="8643998" cy="5286412"/>
          </a:xfrm>
        </p:spPr>
        <p:txBody>
          <a:bodyPr>
            <a:noAutofit/>
          </a:bodyPr>
          <a:lstStyle/>
          <a:p>
            <a:pPr marL="0" indent="539750" algn="just">
              <a:buNone/>
            </a:pPr>
            <a:r>
              <a:rPr lang="kk-KZ" sz="3600" dirty="0" smtClean="0">
                <a:latin typeface="Times New Roman" pitchFamily="18" charset="0"/>
                <a:cs typeface="Times New Roman" pitchFamily="18" charset="0"/>
              </a:rPr>
              <a:t>Қысқы спорт түрлері өте көп. Олар шаңғы тебу, коньки тебу, мәнерлеп сырғанау, хоккей ойнау және тағы басқа. Негізінен балалар қыста шаңғы тебумен, коньки тебумен айналысады. Ер балалар хоккей ойнайды. Өзім мектептегі шаңғы тебу үйірмесіне барамын. Қысқы спорт адамның денесін шынықтырып, денсаулығын жақсартады</a:t>
            </a:r>
            <a:endParaRPr lang="ru-RU" sz="36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           Антоним</a:t>
            </a:r>
            <a:r>
              <a:rPr lang="kk-KZ" dirty="0" smtClean="0"/>
              <a:t>ін тап</a:t>
            </a:r>
            <a:endParaRPr lang="ru-RU" dirty="0"/>
          </a:p>
        </p:txBody>
      </p:sp>
      <p:sp>
        <p:nvSpPr>
          <p:cNvPr id="3" name="Объект 2"/>
          <p:cNvSpPr>
            <a:spLocks noGrp="1"/>
          </p:cNvSpPr>
          <p:nvPr>
            <p:ph idx="1"/>
          </p:nvPr>
        </p:nvSpPr>
        <p:spPr/>
        <p:txBody>
          <a:bodyPr>
            <a:normAutofit/>
          </a:bodyPr>
          <a:lstStyle/>
          <a:p>
            <a:r>
              <a:rPr lang="kk-KZ" sz="5400" dirty="0" smtClean="0">
                <a:latin typeface="Times New Roman" pitchFamily="18" charset="0"/>
                <a:cs typeface="Times New Roman" pitchFamily="18" charset="0"/>
              </a:rPr>
              <a:t>Ер балалар –</a:t>
            </a:r>
          </a:p>
          <a:p>
            <a:r>
              <a:rPr lang="kk-KZ" sz="5400" dirty="0" smtClean="0">
                <a:latin typeface="Times New Roman" pitchFamily="18" charset="0"/>
                <a:cs typeface="Times New Roman" pitchFamily="18" charset="0"/>
              </a:rPr>
              <a:t>Көп - </a:t>
            </a:r>
            <a:endParaRPr lang="ru-RU" sz="5400" dirty="0">
              <a:latin typeface="Times New Roman" pitchFamily="18" charset="0"/>
              <a:cs typeface="Times New Roman" pitchFamily="18" charset="0"/>
            </a:endParaRPr>
          </a:p>
        </p:txBody>
      </p:sp>
    </p:spTree>
    <p:extLst>
      <p:ext uri="{BB962C8B-B14F-4D97-AF65-F5344CB8AC3E}">
        <p14:creationId xmlns="" xmlns:p14="http://schemas.microsoft.com/office/powerpoint/2010/main" val="203662630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500042"/>
            <a:ext cx="8229600" cy="775542"/>
          </a:xfrm>
        </p:spPr>
        <p:txBody>
          <a:bodyPr>
            <a:noAutofit/>
          </a:bodyPr>
          <a:lstStyle/>
          <a:p>
            <a:r>
              <a:rPr lang="kk-KZ" sz="3600" b="1" dirty="0" smtClean="0">
                <a:latin typeface="Times New Roman" pitchFamily="18" charset="0"/>
                <a:cs typeface="Times New Roman" pitchFamily="18" charset="0"/>
              </a:rPr>
              <a:t>Берілген есімдіктерді топтарға бөліңіз</a:t>
            </a:r>
            <a:endParaRPr lang="ru-RU" sz="3600" dirty="0">
              <a:latin typeface="Times New Roman" pitchFamily="18" charset="0"/>
              <a:cs typeface="Times New Roman" pitchFamily="18" charset="0"/>
            </a:endParaRPr>
          </a:p>
        </p:txBody>
      </p:sp>
      <p:graphicFrame>
        <p:nvGraphicFramePr>
          <p:cNvPr id="5" name="Таблица 4"/>
          <p:cNvGraphicFramePr>
            <a:graphicFrameLocks noGrp="1"/>
          </p:cNvGraphicFramePr>
          <p:nvPr/>
        </p:nvGraphicFramePr>
        <p:xfrm>
          <a:off x="500034" y="1994540"/>
          <a:ext cx="8215370" cy="4736572"/>
        </p:xfrm>
        <a:graphic>
          <a:graphicData uri="http://schemas.openxmlformats.org/drawingml/2006/table">
            <a:tbl>
              <a:tblPr/>
              <a:tblGrid>
                <a:gridCol w="1574832"/>
                <a:gridCol w="1574832"/>
                <a:gridCol w="1732314"/>
                <a:gridCol w="1732314"/>
                <a:gridCol w="1601078"/>
              </a:tblGrid>
              <a:tr h="469372">
                <a:tc rowSpan="2">
                  <a:txBody>
                    <a:bodyPr/>
                    <a:lstStyle/>
                    <a:p>
                      <a:pPr algn="ctr">
                        <a:spcAft>
                          <a:spcPts val="0"/>
                        </a:spcAft>
                      </a:pPr>
                      <a:endParaRPr lang="ru-RU" sz="2000" dirty="0">
                        <a:latin typeface="Times New Roman"/>
                        <a:ea typeface="Times New Roman"/>
                        <a:cs typeface="Times New Roman"/>
                      </a:endParaRPr>
                    </a:p>
                    <a:p>
                      <a:pPr algn="ctr">
                        <a:spcAft>
                          <a:spcPts val="0"/>
                        </a:spcAft>
                      </a:pPr>
                      <a:r>
                        <a:rPr lang="kk-KZ" sz="2000" b="1" dirty="0">
                          <a:latin typeface="Times New Roman"/>
                          <a:ea typeface="Times New Roman"/>
                          <a:cs typeface="Times New Roman"/>
                        </a:rPr>
                        <a:t>Есімдік</a:t>
                      </a:r>
                      <a:endParaRPr lang="ru-RU" sz="20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kk-KZ" sz="2000" b="1">
                          <a:latin typeface="Times New Roman"/>
                          <a:ea typeface="Times New Roman"/>
                          <a:cs typeface="Times New Roman"/>
                        </a:rPr>
                        <a:t>1</a:t>
                      </a:r>
                      <a:endParaRPr lang="ru-RU" sz="20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kk-KZ" sz="2000" b="1">
                          <a:latin typeface="Times New Roman"/>
                          <a:ea typeface="Times New Roman"/>
                          <a:cs typeface="Times New Roman"/>
                        </a:rPr>
                        <a:t>2</a:t>
                      </a:r>
                      <a:endParaRPr lang="ru-RU" sz="20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kk-KZ" sz="2000" b="1">
                          <a:latin typeface="Times New Roman"/>
                          <a:ea typeface="Times New Roman"/>
                          <a:cs typeface="Times New Roman"/>
                        </a:rPr>
                        <a:t>3</a:t>
                      </a:r>
                      <a:endParaRPr lang="ru-RU" sz="20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kk-KZ" sz="2000" b="1">
                          <a:latin typeface="Times New Roman"/>
                          <a:ea typeface="Times New Roman"/>
                          <a:cs typeface="Times New Roman"/>
                        </a:rPr>
                        <a:t>        4         </a:t>
                      </a:r>
                      <a:endParaRPr lang="ru-RU" sz="20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56293">
                <a:tc vMerge="1">
                  <a:txBody>
                    <a:bodyPr/>
                    <a:lstStyle/>
                    <a:p>
                      <a:endParaRPr lang="ru-RU"/>
                    </a:p>
                  </a:txBody>
                  <a:tcPr/>
                </a:tc>
                <a:tc>
                  <a:txBody>
                    <a:bodyPr/>
                    <a:lstStyle/>
                    <a:p>
                      <a:pPr algn="ctr">
                        <a:spcAft>
                          <a:spcPts val="0"/>
                        </a:spcAft>
                      </a:pPr>
                      <a:r>
                        <a:rPr lang="kk-KZ" sz="2000" b="1" dirty="0">
                          <a:latin typeface="Times New Roman"/>
                          <a:ea typeface="Times New Roman"/>
                          <a:cs typeface="Times New Roman"/>
                        </a:rPr>
                        <a:t>Жіктеу</a:t>
                      </a:r>
                      <a:endParaRPr lang="ru-RU" sz="2000" dirty="0">
                        <a:latin typeface="Times New Roman"/>
                        <a:ea typeface="Times New Roman"/>
                        <a:cs typeface="Times New Roman"/>
                      </a:endParaRPr>
                    </a:p>
                    <a:p>
                      <a:pPr algn="ctr">
                        <a:spcAft>
                          <a:spcPts val="0"/>
                        </a:spcAft>
                      </a:pPr>
                      <a:r>
                        <a:rPr lang="kk-KZ" sz="2000" b="1" dirty="0">
                          <a:latin typeface="Times New Roman"/>
                          <a:ea typeface="Times New Roman"/>
                          <a:cs typeface="Times New Roman"/>
                        </a:rPr>
                        <a:t>есімдігі</a:t>
                      </a:r>
                      <a:endParaRPr lang="ru-RU" sz="20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kk-KZ" sz="2000" b="1">
                          <a:latin typeface="Times New Roman"/>
                          <a:ea typeface="Times New Roman"/>
                          <a:cs typeface="Times New Roman"/>
                        </a:rPr>
                        <a:t>өздік</a:t>
                      </a:r>
                      <a:endParaRPr lang="ru-RU" sz="2000">
                        <a:latin typeface="Times New Roman"/>
                        <a:ea typeface="Times New Roman"/>
                        <a:cs typeface="Times New Roman"/>
                      </a:endParaRPr>
                    </a:p>
                    <a:p>
                      <a:pPr algn="ctr">
                        <a:spcAft>
                          <a:spcPts val="0"/>
                        </a:spcAft>
                      </a:pPr>
                      <a:r>
                        <a:rPr lang="kk-KZ" sz="2000" b="1">
                          <a:latin typeface="Times New Roman"/>
                          <a:ea typeface="Times New Roman"/>
                          <a:cs typeface="Times New Roman"/>
                        </a:rPr>
                        <a:t>есімдігі</a:t>
                      </a:r>
                      <a:endParaRPr lang="ru-RU" sz="20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kk-KZ" sz="2000" b="1">
                          <a:latin typeface="Times New Roman"/>
                          <a:ea typeface="Times New Roman"/>
                          <a:cs typeface="Times New Roman"/>
                        </a:rPr>
                        <a:t>Сілтеу</a:t>
                      </a:r>
                      <a:endParaRPr lang="ru-RU" sz="2000">
                        <a:latin typeface="Times New Roman"/>
                        <a:ea typeface="Times New Roman"/>
                        <a:cs typeface="Times New Roman"/>
                      </a:endParaRPr>
                    </a:p>
                    <a:p>
                      <a:pPr algn="ctr">
                        <a:spcAft>
                          <a:spcPts val="0"/>
                        </a:spcAft>
                      </a:pPr>
                      <a:r>
                        <a:rPr lang="kk-KZ" sz="2000" b="1">
                          <a:latin typeface="Times New Roman"/>
                          <a:ea typeface="Times New Roman"/>
                          <a:cs typeface="Times New Roman"/>
                        </a:rPr>
                        <a:t>есімдігі</a:t>
                      </a:r>
                      <a:endParaRPr lang="ru-RU" sz="20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kk-KZ" sz="2000" b="1">
                          <a:latin typeface="Times New Roman"/>
                          <a:ea typeface="Times New Roman"/>
                          <a:cs typeface="Times New Roman"/>
                        </a:rPr>
                        <a:t>Сұрау </a:t>
                      </a:r>
                      <a:endParaRPr lang="ru-RU" sz="2000">
                        <a:latin typeface="Times New Roman"/>
                        <a:ea typeface="Times New Roman"/>
                        <a:cs typeface="Times New Roman"/>
                      </a:endParaRPr>
                    </a:p>
                    <a:p>
                      <a:pPr algn="ctr">
                        <a:spcAft>
                          <a:spcPts val="0"/>
                        </a:spcAft>
                      </a:pPr>
                      <a:r>
                        <a:rPr lang="kk-KZ" sz="2000" b="1">
                          <a:latin typeface="Times New Roman"/>
                          <a:ea typeface="Times New Roman"/>
                          <a:cs typeface="Times New Roman"/>
                        </a:rPr>
                        <a:t>есімдігі</a:t>
                      </a:r>
                      <a:endParaRPr lang="ru-RU" sz="20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8146">
                <a:tc>
                  <a:txBody>
                    <a:bodyPr/>
                    <a:lstStyle/>
                    <a:p>
                      <a:pPr algn="just">
                        <a:spcAft>
                          <a:spcPts val="0"/>
                        </a:spcAft>
                      </a:pPr>
                      <a:r>
                        <a:rPr lang="kk-KZ" sz="2000" b="1" dirty="0">
                          <a:latin typeface="Times New Roman"/>
                          <a:ea typeface="Times New Roman"/>
                          <a:cs typeface="Times New Roman"/>
                        </a:rPr>
                        <a:t>сен</a:t>
                      </a:r>
                      <a:endParaRPr lang="ru-RU" sz="20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ru-RU" sz="20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ru-RU" sz="20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ru-RU" sz="20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ru-RU" sz="20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8146">
                <a:tc>
                  <a:txBody>
                    <a:bodyPr/>
                    <a:lstStyle/>
                    <a:p>
                      <a:pPr algn="just">
                        <a:spcAft>
                          <a:spcPts val="0"/>
                        </a:spcAft>
                      </a:pPr>
                      <a:r>
                        <a:rPr lang="kk-KZ" sz="2000" b="1" dirty="0">
                          <a:latin typeface="Times New Roman"/>
                          <a:ea typeface="Times New Roman"/>
                          <a:cs typeface="Times New Roman"/>
                        </a:rPr>
                        <a:t>анау</a:t>
                      </a:r>
                      <a:endParaRPr lang="ru-RU" sz="20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ru-RU" sz="20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ru-RU" sz="20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ru-RU" sz="20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ru-RU" sz="20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8146">
                <a:tc>
                  <a:txBody>
                    <a:bodyPr/>
                    <a:lstStyle/>
                    <a:p>
                      <a:pPr algn="just">
                        <a:spcAft>
                          <a:spcPts val="0"/>
                        </a:spcAft>
                      </a:pPr>
                      <a:r>
                        <a:rPr lang="kk-KZ" sz="2000" b="1" dirty="0">
                          <a:latin typeface="Times New Roman"/>
                          <a:ea typeface="Times New Roman"/>
                          <a:cs typeface="Times New Roman"/>
                        </a:rPr>
                        <a:t>кім</a:t>
                      </a:r>
                      <a:endParaRPr lang="ru-RU" sz="20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ru-RU" sz="20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ru-RU" sz="20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ru-RU" sz="20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ru-RU" sz="20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8146">
                <a:tc>
                  <a:txBody>
                    <a:bodyPr/>
                    <a:lstStyle/>
                    <a:p>
                      <a:pPr algn="just">
                        <a:spcAft>
                          <a:spcPts val="0"/>
                        </a:spcAft>
                      </a:pPr>
                      <a:r>
                        <a:rPr lang="kk-KZ" sz="2000" b="1" dirty="0">
                          <a:latin typeface="Times New Roman"/>
                          <a:ea typeface="Times New Roman"/>
                          <a:cs typeface="Times New Roman"/>
                        </a:rPr>
                        <a:t>олар</a:t>
                      </a:r>
                      <a:endParaRPr lang="ru-RU" sz="20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ru-RU" sz="20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ru-RU" sz="20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ru-RU" sz="20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ru-RU" sz="20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8146">
                <a:tc>
                  <a:txBody>
                    <a:bodyPr/>
                    <a:lstStyle/>
                    <a:p>
                      <a:pPr algn="just">
                        <a:spcAft>
                          <a:spcPts val="0"/>
                        </a:spcAft>
                      </a:pPr>
                      <a:r>
                        <a:rPr lang="kk-KZ" sz="2000" b="1">
                          <a:latin typeface="Times New Roman"/>
                          <a:ea typeface="Times New Roman"/>
                          <a:cs typeface="Times New Roman"/>
                        </a:rPr>
                        <a:t>кімдер</a:t>
                      </a:r>
                      <a:endParaRPr lang="ru-RU" sz="20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ru-RU" sz="20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ru-RU" sz="20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ru-RU" sz="20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ru-RU" sz="20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8146">
                <a:tc>
                  <a:txBody>
                    <a:bodyPr/>
                    <a:lstStyle/>
                    <a:p>
                      <a:pPr algn="just">
                        <a:spcAft>
                          <a:spcPts val="0"/>
                        </a:spcAft>
                      </a:pPr>
                      <a:r>
                        <a:rPr lang="kk-KZ" sz="2000" b="1">
                          <a:latin typeface="Times New Roman"/>
                          <a:ea typeface="Times New Roman"/>
                          <a:cs typeface="Times New Roman"/>
                        </a:rPr>
                        <a:t>өзім</a:t>
                      </a:r>
                      <a:endParaRPr lang="ru-RU" sz="20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ru-RU" sz="20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ru-RU" sz="20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ru-RU" sz="20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ru-RU" sz="20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8146">
                <a:tc>
                  <a:txBody>
                    <a:bodyPr/>
                    <a:lstStyle/>
                    <a:p>
                      <a:pPr algn="just">
                        <a:spcAft>
                          <a:spcPts val="0"/>
                        </a:spcAft>
                      </a:pPr>
                      <a:r>
                        <a:rPr lang="kk-KZ" sz="2000" b="1">
                          <a:latin typeface="Times New Roman"/>
                          <a:ea typeface="Times New Roman"/>
                          <a:cs typeface="Times New Roman"/>
                        </a:rPr>
                        <a:t>осы</a:t>
                      </a:r>
                      <a:endParaRPr lang="ru-RU" sz="20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ru-RU" sz="20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ru-RU" sz="20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ru-RU" sz="20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ru-RU" sz="20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8146">
                <a:tc>
                  <a:txBody>
                    <a:bodyPr/>
                    <a:lstStyle/>
                    <a:p>
                      <a:pPr algn="just">
                        <a:spcAft>
                          <a:spcPts val="0"/>
                        </a:spcAft>
                      </a:pPr>
                      <a:r>
                        <a:rPr lang="kk-KZ" sz="2000" b="1">
                          <a:latin typeface="Times New Roman"/>
                          <a:ea typeface="Times New Roman"/>
                          <a:cs typeface="Times New Roman"/>
                        </a:rPr>
                        <a:t>өзіңіз</a:t>
                      </a:r>
                      <a:endParaRPr lang="ru-RU" sz="20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ru-RU" sz="20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ru-RU" sz="20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ru-RU" sz="20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ru-RU" sz="20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8146">
                <a:tc>
                  <a:txBody>
                    <a:bodyPr/>
                    <a:lstStyle/>
                    <a:p>
                      <a:pPr algn="just">
                        <a:spcAft>
                          <a:spcPts val="0"/>
                        </a:spcAft>
                      </a:pPr>
                      <a:r>
                        <a:rPr lang="kk-KZ" sz="2000" b="1">
                          <a:latin typeface="Times New Roman"/>
                          <a:ea typeface="Times New Roman"/>
                          <a:cs typeface="Times New Roman"/>
                        </a:rPr>
                        <a:t>мына</a:t>
                      </a:r>
                      <a:endParaRPr lang="ru-RU" sz="20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ru-RU" sz="20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ru-RU" sz="20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ru-RU" sz="20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ru-RU" sz="20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8146">
                <a:tc>
                  <a:txBody>
                    <a:bodyPr/>
                    <a:lstStyle/>
                    <a:p>
                      <a:pPr algn="just">
                        <a:spcAft>
                          <a:spcPts val="0"/>
                        </a:spcAft>
                      </a:pPr>
                      <a:r>
                        <a:rPr lang="kk-KZ" sz="2000" b="1">
                          <a:latin typeface="Times New Roman"/>
                          <a:ea typeface="Times New Roman"/>
                          <a:cs typeface="Times New Roman"/>
                        </a:rPr>
                        <a:t>маған</a:t>
                      </a:r>
                      <a:endParaRPr lang="ru-RU" sz="20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ru-RU" sz="20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ru-RU" sz="20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ru-RU" sz="20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ru-RU" sz="20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8146">
                <a:tc>
                  <a:txBody>
                    <a:bodyPr/>
                    <a:lstStyle/>
                    <a:p>
                      <a:pPr algn="just">
                        <a:spcAft>
                          <a:spcPts val="0"/>
                        </a:spcAft>
                      </a:pPr>
                      <a:r>
                        <a:rPr lang="kk-KZ" sz="2000" b="1">
                          <a:latin typeface="Times New Roman"/>
                          <a:ea typeface="Times New Roman"/>
                          <a:cs typeface="Times New Roman"/>
                        </a:rPr>
                        <a:t>қайдан</a:t>
                      </a:r>
                      <a:endParaRPr lang="ru-RU" sz="20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ru-RU" sz="20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ru-RU" sz="20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ru-RU" sz="20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ru-RU" sz="20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8146">
                <a:tc>
                  <a:txBody>
                    <a:bodyPr/>
                    <a:lstStyle/>
                    <a:p>
                      <a:pPr algn="just">
                        <a:spcAft>
                          <a:spcPts val="0"/>
                        </a:spcAft>
                      </a:pPr>
                      <a:r>
                        <a:rPr lang="kk-KZ" sz="2000" b="1">
                          <a:latin typeface="Times New Roman"/>
                          <a:ea typeface="Times New Roman"/>
                          <a:cs typeface="Times New Roman"/>
                        </a:rPr>
                        <a:t>олар</a:t>
                      </a:r>
                      <a:endParaRPr lang="ru-RU" sz="20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ru-RU" sz="20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ru-RU" sz="20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ru-RU" sz="200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ru-RU" sz="20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20688"/>
            <a:ext cx="8229600" cy="5703912"/>
          </a:xfrm>
        </p:spPr>
        <p:txBody>
          <a:bodyPr>
            <a:normAutofit fontScale="92500" lnSpcReduction="20000"/>
          </a:bodyPr>
          <a:lstStyle/>
          <a:p>
            <a:pPr marL="0" indent="0">
              <a:buNone/>
            </a:pPr>
            <a:r>
              <a:rPr lang="ru-RU" sz="3200" b="1" i="1" dirty="0">
                <a:latin typeface="Times New Roman" pitchFamily="18" charset="0"/>
                <a:cs typeface="Times New Roman" pitchFamily="18" charset="0"/>
              </a:rPr>
              <a:t>Футбол т</a:t>
            </a:r>
            <a:r>
              <a:rPr lang="kk-KZ" sz="3200" b="1" i="1" dirty="0">
                <a:latin typeface="Times New Roman" pitchFamily="18" charset="0"/>
                <a:cs typeface="Times New Roman" pitchFamily="18" charset="0"/>
              </a:rPr>
              <a:t>үгіл,  хоккейді</a:t>
            </a:r>
            <a:endParaRPr lang="ru-RU" sz="3200" i="1" dirty="0">
              <a:latin typeface="Times New Roman" pitchFamily="18" charset="0"/>
              <a:cs typeface="Times New Roman" pitchFamily="18" charset="0"/>
            </a:endParaRPr>
          </a:p>
          <a:p>
            <a:pPr marL="0" indent="0">
              <a:buNone/>
            </a:pPr>
            <a:r>
              <a:rPr lang="kk-KZ" sz="3200" b="1" i="1" dirty="0">
                <a:latin typeface="Times New Roman" pitchFamily="18" charset="0"/>
                <a:cs typeface="Times New Roman" pitchFamily="18" charset="0"/>
              </a:rPr>
              <a:t>Біледі ғой көп адам.</a:t>
            </a:r>
            <a:endParaRPr lang="ru-RU" sz="3200" i="1" dirty="0">
              <a:latin typeface="Times New Roman" pitchFamily="18" charset="0"/>
              <a:cs typeface="Times New Roman" pitchFamily="18" charset="0"/>
            </a:endParaRPr>
          </a:p>
          <a:p>
            <a:pPr marL="0" indent="0">
              <a:buNone/>
            </a:pPr>
            <a:r>
              <a:rPr lang="kk-KZ" sz="3200" b="1" i="1" dirty="0">
                <a:latin typeface="Times New Roman" pitchFamily="18" charset="0"/>
                <a:cs typeface="Times New Roman" pitchFamily="18" charset="0"/>
              </a:rPr>
              <a:t>Допты қыздар теппейді,</a:t>
            </a:r>
            <a:endParaRPr lang="ru-RU" sz="3200" i="1" dirty="0">
              <a:latin typeface="Times New Roman" pitchFamily="18" charset="0"/>
              <a:cs typeface="Times New Roman" pitchFamily="18" charset="0"/>
            </a:endParaRPr>
          </a:p>
          <a:p>
            <a:pPr marL="0" indent="0">
              <a:buNone/>
            </a:pPr>
            <a:r>
              <a:rPr lang="kk-KZ" sz="3200" b="1" i="1" dirty="0">
                <a:latin typeface="Times New Roman" pitchFamily="18" charset="0"/>
                <a:cs typeface="Times New Roman" pitchFamily="18" charset="0"/>
              </a:rPr>
              <a:t>Ал мен болсам тебе алам!</a:t>
            </a:r>
            <a:endParaRPr lang="ru-RU" sz="3200" i="1" dirty="0">
              <a:latin typeface="Times New Roman" pitchFamily="18" charset="0"/>
              <a:cs typeface="Times New Roman" pitchFamily="18" charset="0"/>
            </a:endParaRPr>
          </a:p>
          <a:p>
            <a:pPr marL="0" indent="0">
              <a:buNone/>
            </a:pPr>
            <a:r>
              <a:rPr lang="kk-KZ" sz="3200" b="1" i="1" dirty="0">
                <a:latin typeface="Times New Roman" pitchFamily="18" charset="0"/>
                <a:cs typeface="Times New Roman" pitchFamily="18" charset="0"/>
              </a:rPr>
              <a:t>Дейді  Қанат мақтанып,</a:t>
            </a:r>
            <a:endParaRPr lang="ru-RU" sz="3200" i="1" dirty="0">
              <a:latin typeface="Times New Roman" pitchFamily="18" charset="0"/>
              <a:cs typeface="Times New Roman" pitchFamily="18" charset="0"/>
            </a:endParaRPr>
          </a:p>
          <a:p>
            <a:pPr marL="0" indent="0">
              <a:buNone/>
            </a:pPr>
            <a:r>
              <a:rPr lang="kk-KZ" sz="3200" b="1" i="1" dirty="0">
                <a:latin typeface="Times New Roman" pitchFamily="18" charset="0"/>
                <a:cs typeface="Times New Roman" pitchFamily="18" charset="0"/>
              </a:rPr>
              <a:t>Білгішін - ай мынаның!</a:t>
            </a:r>
            <a:endParaRPr lang="ru-RU" sz="3200" i="1" dirty="0">
              <a:latin typeface="Times New Roman" pitchFamily="18" charset="0"/>
              <a:cs typeface="Times New Roman" pitchFamily="18" charset="0"/>
            </a:endParaRPr>
          </a:p>
          <a:p>
            <a:pPr marL="0" indent="0">
              <a:buNone/>
            </a:pPr>
            <a:r>
              <a:rPr lang="kk-KZ" sz="3200" b="1" i="1" dirty="0">
                <a:latin typeface="Times New Roman" pitchFamily="18" charset="0"/>
                <a:cs typeface="Times New Roman" pitchFamily="18" charset="0"/>
              </a:rPr>
              <a:t>Жылауға да шақ қалып,</a:t>
            </a:r>
            <a:endParaRPr lang="ru-RU" sz="3200" i="1" dirty="0">
              <a:latin typeface="Times New Roman" pitchFamily="18" charset="0"/>
              <a:cs typeface="Times New Roman" pitchFamily="18" charset="0"/>
            </a:endParaRPr>
          </a:p>
          <a:p>
            <a:pPr marL="0" indent="0">
              <a:buNone/>
            </a:pPr>
            <a:r>
              <a:rPr lang="kk-KZ" sz="3200" b="1" i="1" dirty="0">
                <a:latin typeface="Times New Roman" pitchFamily="18" charset="0"/>
                <a:cs typeface="Times New Roman" pitchFamily="18" charset="0"/>
              </a:rPr>
              <a:t>Мен ренжіп тұрамын.</a:t>
            </a:r>
            <a:endParaRPr lang="ru-RU" sz="3200" i="1" dirty="0">
              <a:latin typeface="Times New Roman" pitchFamily="18" charset="0"/>
              <a:cs typeface="Times New Roman" pitchFamily="18" charset="0"/>
            </a:endParaRPr>
          </a:p>
          <a:p>
            <a:pPr marL="0" indent="0">
              <a:buNone/>
            </a:pPr>
            <a:r>
              <a:rPr lang="kk-KZ" sz="3200" b="1" i="1" dirty="0">
                <a:latin typeface="Times New Roman" pitchFamily="18" charset="0"/>
                <a:cs typeface="Times New Roman" pitchFamily="18" charset="0"/>
              </a:rPr>
              <a:t>Менде оның ісі жоқ,</a:t>
            </a:r>
            <a:endParaRPr lang="ru-RU" sz="3200" i="1" dirty="0">
              <a:latin typeface="Times New Roman" pitchFamily="18" charset="0"/>
              <a:cs typeface="Times New Roman" pitchFamily="18" charset="0"/>
            </a:endParaRPr>
          </a:p>
          <a:p>
            <a:pPr marL="0" indent="0">
              <a:buNone/>
            </a:pPr>
            <a:r>
              <a:rPr lang="kk-KZ" sz="3200" b="1" i="1" dirty="0">
                <a:latin typeface="Times New Roman" pitchFamily="18" charset="0"/>
                <a:cs typeface="Times New Roman" pitchFamily="18" charset="0"/>
              </a:rPr>
              <a:t>Оған «мақтау» керегі,</a:t>
            </a:r>
            <a:endParaRPr lang="ru-RU" sz="3200" i="1" dirty="0">
              <a:latin typeface="Times New Roman" pitchFamily="18" charset="0"/>
              <a:cs typeface="Times New Roman" pitchFamily="18" charset="0"/>
            </a:endParaRPr>
          </a:p>
          <a:p>
            <a:pPr marL="0" indent="0">
              <a:buNone/>
            </a:pPr>
            <a:r>
              <a:rPr lang="kk-KZ" sz="3200" b="1" i="1" dirty="0">
                <a:latin typeface="Times New Roman" pitchFamily="18" charset="0"/>
                <a:cs typeface="Times New Roman" pitchFamily="18" charset="0"/>
              </a:rPr>
              <a:t>Көп білетін кісі боп,</a:t>
            </a:r>
            <a:endParaRPr lang="ru-RU" sz="3200" i="1" dirty="0">
              <a:latin typeface="Times New Roman" pitchFamily="18" charset="0"/>
              <a:cs typeface="Times New Roman" pitchFamily="18" charset="0"/>
            </a:endParaRPr>
          </a:p>
          <a:p>
            <a:pPr marL="0" indent="0">
              <a:buNone/>
            </a:pPr>
            <a:r>
              <a:rPr lang="kk-KZ" sz="3200" b="1" i="1" dirty="0">
                <a:latin typeface="Times New Roman" pitchFamily="18" charset="0"/>
                <a:cs typeface="Times New Roman" pitchFamily="18" charset="0"/>
              </a:rPr>
              <a:t>Көрінгісі келеді.</a:t>
            </a:r>
            <a:endParaRPr lang="ru-RU" sz="3200" i="1" dirty="0">
              <a:latin typeface="Times New Roman" pitchFamily="18" charset="0"/>
              <a:cs typeface="Times New Roman" pitchFamily="18" charset="0"/>
            </a:endParaRPr>
          </a:p>
          <a:p>
            <a:endParaRPr lang="ru-RU" i="1" dirty="0"/>
          </a:p>
        </p:txBody>
      </p:sp>
    </p:spTree>
    <p:extLst>
      <p:ext uri="{BB962C8B-B14F-4D97-AF65-F5344CB8AC3E}">
        <p14:creationId xmlns="" xmlns:p14="http://schemas.microsoft.com/office/powerpoint/2010/main" val="2458727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anim calcmode="lin" valueType="num">
                                      <p:cBhvr>
                                        <p:cTn id="2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1000"/>
                                        <p:tgtEl>
                                          <p:spTgt spid="3">
                                            <p:txEl>
                                              <p:pRg st="5" end="5"/>
                                            </p:txEl>
                                          </p:spTgt>
                                        </p:tgtEl>
                                      </p:cBhvr>
                                    </p:animEffect>
                                    <p:anim calcmode="lin" valueType="num">
                                      <p:cBhvr>
                                        <p:cTn id="3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1000"/>
                                        <p:tgtEl>
                                          <p:spTgt spid="3">
                                            <p:txEl>
                                              <p:pRg st="6" end="6"/>
                                            </p:txEl>
                                          </p:spTgt>
                                        </p:tgtEl>
                                      </p:cBhvr>
                                    </p:animEffect>
                                    <p:anim calcmode="lin" valueType="num">
                                      <p:cBhvr>
                                        <p:cTn id="38"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9" dur="1000" fill="hold"/>
                                        <p:tgtEl>
                                          <p:spTgt spid="3">
                                            <p:txEl>
                                              <p:pRg st="6" end="6"/>
                                            </p:txEl>
                                          </p:spTgt>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1000"/>
                                        <p:tgtEl>
                                          <p:spTgt spid="3">
                                            <p:txEl>
                                              <p:pRg st="7" end="7"/>
                                            </p:txEl>
                                          </p:spTgt>
                                        </p:tgtEl>
                                      </p:cBhvr>
                                    </p:animEffect>
                                    <p:anim calcmode="lin" valueType="num">
                                      <p:cBhvr>
                                        <p:cTn id="43"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fade">
                                      <p:cBhvr>
                                        <p:cTn id="47" dur="1000"/>
                                        <p:tgtEl>
                                          <p:spTgt spid="3">
                                            <p:txEl>
                                              <p:pRg st="8" end="8"/>
                                            </p:txEl>
                                          </p:spTgt>
                                        </p:tgtEl>
                                      </p:cBhvr>
                                    </p:animEffect>
                                    <p:anim calcmode="lin" valueType="num">
                                      <p:cBhvr>
                                        <p:cTn id="48"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49" dur="1000" fill="hold"/>
                                        <p:tgtEl>
                                          <p:spTgt spid="3">
                                            <p:txEl>
                                              <p:pRg st="8" end="8"/>
                                            </p:txEl>
                                          </p:spTgt>
                                        </p:tgtEl>
                                        <p:attrNameLst>
                                          <p:attrName>ppt_y</p:attrName>
                                        </p:attrNameLst>
                                      </p:cBhvr>
                                      <p:tavLst>
                                        <p:tav tm="0">
                                          <p:val>
                                            <p:strVal val="#ppt_y+.1"/>
                                          </p:val>
                                        </p:tav>
                                        <p:tav tm="100000">
                                          <p:val>
                                            <p:strVal val="#ppt_y"/>
                                          </p:val>
                                        </p:tav>
                                      </p:tavLst>
                                    </p:anim>
                                  </p:childTnLst>
                                </p:cTn>
                              </p:par>
                              <p:par>
                                <p:cTn id="50" presetID="42" presetClass="entr" presetSubtype="0" fill="hold" nodeType="with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fade">
                                      <p:cBhvr>
                                        <p:cTn id="52" dur="1000"/>
                                        <p:tgtEl>
                                          <p:spTgt spid="3">
                                            <p:txEl>
                                              <p:pRg st="9" end="9"/>
                                            </p:txEl>
                                          </p:spTgt>
                                        </p:tgtEl>
                                      </p:cBhvr>
                                    </p:animEffect>
                                    <p:anim calcmode="lin" valueType="num">
                                      <p:cBhvr>
                                        <p:cTn id="53"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4" dur="1000" fill="hold"/>
                                        <p:tgtEl>
                                          <p:spTgt spid="3">
                                            <p:txEl>
                                              <p:pRg st="9" end="9"/>
                                            </p:txEl>
                                          </p:spTgt>
                                        </p:tgtEl>
                                        <p:attrNameLst>
                                          <p:attrName>ppt_y</p:attrName>
                                        </p:attrNameLst>
                                      </p:cBhvr>
                                      <p:tavLst>
                                        <p:tav tm="0">
                                          <p:val>
                                            <p:strVal val="#ppt_y+.1"/>
                                          </p:val>
                                        </p:tav>
                                        <p:tav tm="100000">
                                          <p:val>
                                            <p:strVal val="#ppt_y"/>
                                          </p:val>
                                        </p:tav>
                                      </p:tavLst>
                                    </p:anim>
                                  </p:childTnLst>
                                </p:cTn>
                              </p:par>
                              <p:par>
                                <p:cTn id="55" presetID="42" presetClass="entr" presetSubtype="0" fill="hold" nodeType="with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Effect transition="in" filter="fade">
                                      <p:cBhvr>
                                        <p:cTn id="57" dur="1000"/>
                                        <p:tgtEl>
                                          <p:spTgt spid="3">
                                            <p:txEl>
                                              <p:pRg st="10" end="10"/>
                                            </p:txEl>
                                          </p:spTgt>
                                        </p:tgtEl>
                                      </p:cBhvr>
                                    </p:animEffect>
                                    <p:anim calcmode="lin" valueType="num">
                                      <p:cBhvr>
                                        <p:cTn id="58"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59" dur="1000" fill="hold"/>
                                        <p:tgtEl>
                                          <p:spTgt spid="3">
                                            <p:txEl>
                                              <p:pRg st="10" end="10"/>
                                            </p:txEl>
                                          </p:spTgt>
                                        </p:tgtEl>
                                        <p:attrNameLst>
                                          <p:attrName>ppt_y</p:attrName>
                                        </p:attrNameLst>
                                      </p:cBhvr>
                                      <p:tavLst>
                                        <p:tav tm="0">
                                          <p:val>
                                            <p:strVal val="#ppt_y+.1"/>
                                          </p:val>
                                        </p:tav>
                                        <p:tav tm="100000">
                                          <p:val>
                                            <p:strVal val="#ppt_y"/>
                                          </p:val>
                                        </p:tav>
                                      </p:tavLst>
                                    </p:anim>
                                  </p:childTnLst>
                                </p:cTn>
                              </p:par>
                              <p:par>
                                <p:cTn id="60" presetID="42" presetClass="entr" presetSubtype="0" fill="hold" nodeType="withEffect">
                                  <p:stCondLst>
                                    <p:cond delay="0"/>
                                  </p:stCondLst>
                                  <p:childTnLst>
                                    <p:set>
                                      <p:cBhvr>
                                        <p:cTn id="61" dur="1" fill="hold">
                                          <p:stCondLst>
                                            <p:cond delay="0"/>
                                          </p:stCondLst>
                                        </p:cTn>
                                        <p:tgtEl>
                                          <p:spTgt spid="3">
                                            <p:txEl>
                                              <p:pRg st="11" end="11"/>
                                            </p:txEl>
                                          </p:spTgt>
                                        </p:tgtEl>
                                        <p:attrNameLst>
                                          <p:attrName>style.visibility</p:attrName>
                                        </p:attrNameLst>
                                      </p:cBhvr>
                                      <p:to>
                                        <p:strVal val="visible"/>
                                      </p:to>
                                    </p:set>
                                    <p:animEffect transition="in" filter="fade">
                                      <p:cBhvr>
                                        <p:cTn id="62" dur="1000"/>
                                        <p:tgtEl>
                                          <p:spTgt spid="3">
                                            <p:txEl>
                                              <p:pRg st="11" end="11"/>
                                            </p:txEl>
                                          </p:spTgt>
                                        </p:tgtEl>
                                      </p:cBhvr>
                                    </p:animEffect>
                                    <p:anim calcmode="lin" valueType="num">
                                      <p:cBhvr>
                                        <p:cTn id="63"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p:cTn id="64" dur="1000" fill="hold"/>
                                        <p:tgtEl>
                                          <p:spTgt spid="3">
                                            <p:txEl>
                                              <p:pRg st="11" end="1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b="1" dirty="0" smtClean="0">
                <a:latin typeface="Times New Roman" pitchFamily="18" charset="0"/>
                <a:cs typeface="Times New Roman" pitchFamily="18" charset="0"/>
              </a:rPr>
              <a:t>Диалогты толықтырыңдар</a:t>
            </a:r>
            <a:endParaRPr lang="ru-RU" dirty="0">
              <a:latin typeface="Times New Roman" pitchFamily="18" charset="0"/>
              <a:cs typeface="Times New Roman" pitchFamily="18" charset="0"/>
            </a:endParaRPr>
          </a:p>
        </p:txBody>
      </p:sp>
      <p:sp>
        <p:nvSpPr>
          <p:cNvPr id="3" name="Содержимое 2"/>
          <p:cNvSpPr>
            <a:spLocks noGrp="1"/>
          </p:cNvSpPr>
          <p:nvPr>
            <p:ph idx="1"/>
          </p:nvPr>
        </p:nvSpPr>
        <p:spPr>
          <a:xfrm>
            <a:off x="357158" y="2428868"/>
            <a:ext cx="8472518" cy="3571900"/>
          </a:xfrm>
        </p:spPr>
        <p:txBody>
          <a:bodyPr>
            <a:normAutofit/>
          </a:bodyPr>
          <a:lstStyle/>
          <a:p>
            <a:r>
              <a:rPr lang="kk-KZ" sz="3600" b="1" dirty="0" smtClean="0">
                <a:latin typeface="Times New Roman" pitchFamily="18" charset="0"/>
                <a:cs typeface="Times New Roman" pitchFamily="18" charset="0"/>
              </a:rPr>
              <a:t>- </a:t>
            </a:r>
            <a:r>
              <a:rPr lang="kk-KZ" sz="3600" dirty="0" smtClean="0">
                <a:latin typeface="Times New Roman" pitchFamily="18" charset="0"/>
                <a:cs typeface="Times New Roman" pitchFamily="18" charset="0"/>
              </a:rPr>
              <a:t>Сәлем,  Асқар!</a:t>
            </a:r>
            <a:endParaRPr lang="ru-RU" sz="3600" dirty="0" smtClean="0">
              <a:latin typeface="Times New Roman" pitchFamily="18" charset="0"/>
              <a:cs typeface="Times New Roman" pitchFamily="18" charset="0"/>
            </a:endParaRPr>
          </a:p>
          <a:p>
            <a:r>
              <a:rPr lang="kk-KZ" sz="3600" dirty="0" smtClean="0">
                <a:latin typeface="Times New Roman" pitchFamily="18" charset="0"/>
                <a:cs typeface="Times New Roman" pitchFamily="18" charset="0"/>
              </a:rPr>
              <a:t>- Сәлем, Айбек!</a:t>
            </a:r>
            <a:endParaRPr lang="ru-RU" sz="3600" dirty="0" smtClean="0">
              <a:latin typeface="Times New Roman" pitchFamily="18" charset="0"/>
              <a:cs typeface="Times New Roman" pitchFamily="18" charset="0"/>
            </a:endParaRPr>
          </a:p>
          <a:p>
            <a:r>
              <a:rPr lang="kk-KZ" sz="3600" dirty="0" smtClean="0">
                <a:latin typeface="Times New Roman" pitchFamily="18" charset="0"/>
                <a:cs typeface="Times New Roman" pitchFamily="18" charset="0"/>
              </a:rPr>
              <a:t>- Саған қандай қысқы спорт түрі ұнайды?</a:t>
            </a:r>
            <a:endParaRPr lang="ru-RU" sz="3600" dirty="0" smtClean="0">
              <a:latin typeface="Times New Roman" pitchFamily="18" charset="0"/>
              <a:cs typeface="Times New Roman" pitchFamily="18" charset="0"/>
            </a:endParaRPr>
          </a:p>
          <a:p>
            <a:r>
              <a:rPr lang="kk-KZ" sz="3600" dirty="0" smtClean="0">
                <a:latin typeface="Times New Roman" pitchFamily="18" charset="0"/>
                <a:cs typeface="Times New Roman" pitchFamily="18" charset="0"/>
              </a:rPr>
              <a:t>- Маған шаңғы тебу ұнайды......................</a:t>
            </a:r>
            <a:endParaRPr lang="ru-RU" sz="3600" dirty="0" smtClean="0">
              <a:latin typeface="Times New Roman" pitchFamily="18" charset="0"/>
              <a:cs typeface="Times New Roman" pitchFamily="18" charset="0"/>
            </a:endParaRPr>
          </a:p>
          <a:p>
            <a:endParaRPr lang="ru-RU" sz="36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135</TotalTime>
  <Words>223</Words>
  <Application>Microsoft Office PowerPoint</Application>
  <PresentationFormat>Экран (4:3)</PresentationFormat>
  <Paragraphs>119</Paragraphs>
  <Slides>12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12</vt:i4>
      </vt:variant>
    </vt:vector>
  </HeadingPairs>
  <TitlesOfParts>
    <vt:vector size="13" baseType="lpstr">
      <vt:lpstr>Поток</vt:lpstr>
      <vt:lpstr>Қысқы спорт түрлері </vt:lpstr>
      <vt:lpstr>Сөздік </vt:lpstr>
      <vt:lpstr>Слайд 3</vt:lpstr>
      <vt:lpstr>Слайд 4</vt:lpstr>
      <vt:lpstr>Слайд 5</vt:lpstr>
      <vt:lpstr>           Антонимін тап</vt:lpstr>
      <vt:lpstr>Берілген есімдіктерді топтарға бөліңіз</vt:lpstr>
      <vt:lpstr>Слайд 8</vt:lpstr>
      <vt:lpstr>Диалогты толықтырыңдар</vt:lpstr>
      <vt:lpstr>Слайд 10</vt:lpstr>
      <vt:lpstr>Слайд 11</vt:lpstr>
      <vt:lpstr>Слайд 12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Қысқы спорт түрлері</dc:title>
  <dc:creator>1</dc:creator>
  <cp:lastModifiedBy>Teacher</cp:lastModifiedBy>
  <cp:revision>9</cp:revision>
  <dcterms:created xsi:type="dcterms:W3CDTF">2013-01-28T11:08:37Z</dcterms:created>
  <dcterms:modified xsi:type="dcterms:W3CDTF">2013-01-31T10:35:59Z</dcterms:modified>
</cp:coreProperties>
</file>