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9" r:id="rId3"/>
    <p:sldId id="257" r:id="rId4"/>
    <p:sldId id="258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73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823694F4-EE98-4E96-9433-B26914EA6913}" type="datetimeFigureOut">
              <a:rPr lang="ru-RU" smtClean="0"/>
              <a:t>11.02.2013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6B443-966A-48CB-A62D-F22F7AC4CEC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694F4-EE98-4E96-9433-B26914EA6913}" type="datetimeFigureOut">
              <a:rPr lang="ru-RU" smtClean="0"/>
              <a:t>11.02.2013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6B443-966A-48CB-A62D-F22F7AC4CEC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694F4-EE98-4E96-9433-B26914EA6913}" type="datetimeFigureOut">
              <a:rPr lang="ru-RU" smtClean="0"/>
              <a:t>11.02.2013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6B443-966A-48CB-A62D-F22F7AC4CEC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694F4-EE98-4E96-9433-B26914EA6913}" type="datetimeFigureOut">
              <a:rPr lang="ru-RU" smtClean="0"/>
              <a:t>11.02.2013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6B443-966A-48CB-A62D-F22F7AC4CEC4}" type="slidenum">
              <a:rPr lang="ru-RU" smtClean="0"/>
              <a:t>‹#›</a:t>
            </a:fld>
            <a:endParaRPr lang="ru-RU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694F4-EE98-4E96-9433-B26914EA6913}" type="datetimeFigureOut">
              <a:rPr lang="ru-RU" smtClean="0"/>
              <a:t>11.02.2013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6B443-966A-48CB-A62D-F22F7AC4CEC4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694F4-EE98-4E96-9433-B26914EA6913}" type="datetimeFigureOut">
              <a:rPr lang="ru-RU" smtClean="0"/>
              <a:t>11.02.2013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6B443-966A-48CB-A62D-F22F7AC4CEC4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694F4-EE98-4E96-9433-B26914EA6913}" type="datetimeFigureOut">
              <a:rPr lang="ru-RU" smtClean="0"/>
              <a:t>11.02.2013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6B443-966A-48CB-A62D-F22F7AC4CEC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694F4-EE98-4E96-9433-B26914EA6913}" type="datetimeFigureOut">
              <a:rPr lang="ru-RU" smtClean="0"/>
              <a:t>11.02.2013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6B443-966A-48CB-A62D-F22F7AC4CEC4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694F4-EE98-4E96-9433-B26914EA6913}" type="datetimeFigureOut">
              <a:rPr lang="ru-RU" smtClean="0"/>
              <a:t>11.02.2013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6B443-966A-48CB-A62D-F22F7AC4CEC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694F4-EE98-4E96-9433-B26914EA6913}" type="datetimeFigureOut">
              <a:rPr lang="ru-RU" smtClean="0"/>
              <a:t>11.02.2013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6B443-966A-48CB-A62D-F22F7AC4CEC4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694F4-EE98-4E96-9433-B26914EA6913}" type="datetimeFigureOut">
              <a:rPr lang="ru-RU" smtClean="0"/>
              <a:t>11.02.2013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6B443-966A-48CB-A62D-F22F7AC4CEC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823694F4-EE98-4E96-9433-B26914EA6913}" type="datetimeFigureOut">
              <a:rPr lang="ru-RU" smtClean="0"/>
              <a:t>11.02.2013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EDE6B443-966A-48CB-A62D-F22F7AC4CEC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71600" y="908720"/>
            <a:ext cx="7992887" cy="4752528"/>
          </a:xfrm>
        </p:spPr>
        <p:txBody>
          <a:bodyPr/>
          <a:lstStyle/>
          <a:p>
            <a:pPr marL="0" indent="0" algn="ctr">
              <a:buNone/>
            </a:pPr>
            <a:r>
              <a:rPr lang="kk-KZ" sz="6000" b="1" dirty="0" smtClean="0">
                <a:solidFill>
                  <a:srgbClr val="FF0000"/>
                </a:solidFill>
              </a:rPr>
              <a:t>Ағылшын тілі пәнінің апталығы</a:t>
            </a:r>
            <a:br>
              <a:rPr lang="kk-KZ" sz="6000" b="1" dirty="0" smtClean="0">
                <a:solidFill>
                  <a:srgbClr val="FF0000"/>
                </a:solidFill>
              </a:rPr>
            </a:br>
            <a:r>
              <a:rPr lang="kk-KZ" sz="6000" b="1" dirty="0" smtClean="0">
                <a:solidFill>
                  <a:srgbClr val="FF0000"/>
                </a:solidFill>
              </a:rPr>
              <a:t>11.02.2013-</a:t>
            </a:r>
            <a:br>
              <a:rPr lang="kk-KZ" sz="6000" b="1" dirty="0" smtClean="0">
                <a:solidFill>
                  <a:srgbClr val="FF0000"/>
                </a:solidFill>
              </a:rPr>
            </a:br>
            <a:r>
              <a:rPr lang="kk-KZ" sz="6000" b="1" dirty="0" smtClean="0">
                <a:solidFill>
                  <a:srgbClr val="FF0000"/>
                </a:solidFill>
              </a:rPr>
              <a:t>20.02.2013</a:t>
            </a:r>
            <a:endParaRPr lang="ru-RU" sz="6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03473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83568" y="1028343"/>
            <a:ext cx="806489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i="1" dirty="0">
                <a:solidFill>
                  <a:srgbClr val="7030A0"/>
                </a:solidFill>
              </a:rPr>
              <a:t> </a:t>
            </a:r>
            <a:r>
              <a:rPr lang="kk-KZ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Қазақстанды бүкіл әлем халқы үш тілді </a:t>
            </a:r>
            <a:endParaRPr lang="ru-RU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бірдей пайдаланатын жоғары білімді</a:t>
            </a:r>
            <a:endParaRPr lang="ru-RU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мемлекет ретінде тануы керек.</a:t>
            </a:r>
            <a:endParaRPr lang="ru-RU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Олар: қазақ тілі – мемлекеттік тіл, </a:t>
            </a:r>
            <a:endParaRPr lang="ru-RU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орыс тілі – ұлт-аралық қарым-қатынас тілі және </a:t>
            </a:r>
            <a:endParaRPr lang="ru-RU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ағылшын тілі – жаһандық экономикаға </a:t>
            </a:r>
            <a:endParaRPr lang="ru-RU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ойдағыдай кірігу тілі.</a:t>
            </a:r>
            <a:endParaRPr lang="ru-RU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</a:t>
            </a:r>
            <a:r>
              <a:rPr lang="kk-KZ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Н.Ә.Назарбаев </a:t>
            </a:r>
            <a:endParaRPr lang="ru-RU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0457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424935" cy="5760640"/>
          </a:xfrm>
          <a:solidFill>
            <a:schemeClr val="bg1"/>
          </a:solidFill>
          <a:ln>
            <a:solidFill>
              <a:srgbClr val="00B050"/>
            </a:solidFill>
          </a:ln>
        </p:spPr>
        <p:txBody>
          <a:bodyPr/>
          <a:lstStyle/>
          <a:p>
            <a:pPr marL="0" indent="0" algn="l">
              <a:buNone/>
            </a:pPr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Дүйсенбі</a:t>
            </a:r>
            <a:r>
              <a:rPr lang="kk-KZ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11.02</a:t>
            </a:r>
            <a:r>
              <a:rPr lang="en-US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XXI </a:t>
            </a:r>
            <a:r>
              <a:rPr lang="kk-KZ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ғ көшбасшысы</a:t>
            </a:r>
            <a:br>
              <a:rPr lang="kk-KZ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Сейсенбі</a:t>
            </a:r>
            <a:r>
              <a:rPr lang="kk-KZ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12.02 Сенің ойының- сайыс сабақ</a:t>
            </a:r>
            <a:br>
              <a:rPr lang="kk-KZ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Сәрсенбі</a:t>
            </a:r>
            <a:r>
              <a:rPr lang="kk-KZ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13.02 Лингвистикалық фестиваль.Америка әндері</a:t>
            </a:r>
            <a:r>
              <a:rPr lang="kk-KZ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71303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476672"/>
            <a:ext cx="8064895" cy="5038496"/>
          </a:xfrm>
        </p:spPr>
        <p:txBody>
          <a:bodyPr/>
          <a:lstStyle/>
          <a:p>
            <a:pPr marL="0" indent="0" algn="l">
              <a:buNone/>
            </a:pPr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Бейсенбі</a:t>
            </a:r>
            <a:r>
              <a:rPr lang="kk-KZ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14.02.2013 Шекспир оқулары</a:t>
            </a:r>
            <a:br>
              <a:rPr lang="kk-KZ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Жұма</a:t>
            </a:r>
            <a:r>
              <a:rPr lang="kk-KZ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15.02.2013 Ертегілер әлеміне саяхат</a:t>
            </a:r>
            <a:br>
              <a:rPr lang="kk-KZ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Сенбі </a:t>
            </a:r>
            <a:r>
              <a:rPr lang="kk-KZ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16.02.2013 «Ағылшын тілінде сөйлейтін елдер» қабырға газеті конкурсы</a:t>
            </a:r>
            <a:endParaRPr lang="ru-RU" b="1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60363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692696"/>
            <a:ext cx="6400800" cy="4536504"/>
          </a:xfrm>
        </p:spPr>
        <p:txBody>
          <a:bodyPr>
            <a:normAutofit fontScale="90000"/>
          </a:bodyPr>
          <a:lstStyle/>
          <a:p>
            <a:r>
              <a:rPr lang="en-US" sz="5400" b="1" dirty="0" smtClean="0">
                <a:solidFill>
                  <a:srgbClr val="7030A0"/>
                </a:solidFill>
              </a:rPr>
              <a:t>THANK YOU </a:t>
            </a:r>
            <a:br>
              <a:rPr lang="en-US" sz="5400" b="1" dirty="0" smtClean="0">
                <a:solidFill>
                  <a:srgbClr val="7030A0"/>
                </a:solidFill>
              </a:rPr>
            </a:br>
            <a:r>
              <a:rPr lang="en-US" sz="5400" b="1" dirty="0" smtClean="0">
                <a:solidFill>
                  <a:srgbClr val="7030A0"/>
                </a:solidFill>
              </a:rPr>
              <a:t>FOR ATTENTION.</a:t>
            </a:r>
            <a:br>
              <a:rPr lang="en-US" sz="5400" b="1" dirty="0" smtClean="0">
                <a:solidFill>
                  <a:srgbClr val="7030A0"/>
                </a:solidFill>
              </a:rPr>
            </a:br>
            <a:r>
              <a:rPr lang="en-US" sz="5400" b="1" dirty="0">
                <a:solidFill>
                  <a:srgbClr val="7030A0"/>
                </a:solidFill>
              </a:rPr>
              <a:t/>
            </a:r>
            <a:br>
              <a:rPr lang="en-US" sz="5400" b="1" dirty="0">
                <a:solidFill>
                  <a:srgbClr val="7030A0"/>
                </a:solidFill>
              </a:rPr>
            </a:br>
            <a:r>
              <a:rPr lang="en-US" sz="5400" b="1" dirty="0" smtClean="0">
                <a:solidFill>
                  <a:srgbClr val="7030A0"/>
                </a:solidFill>
              </a:rPr>
              <a:t>GOOD LUCK!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62340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утюр">
  <a:themeElements>
    <a:clrScheme name="Кутюр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Смокинг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Кутюр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27</TotalTime>
  <Words>54</Words>
  <Application>Microsoft Office PowerPoint</Application>
  <PresentationFormat>Экран (4:3)</PresentationFormat>
  <Paragraphs>13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Кутюр</vt:lpstr>
      <vt:lpstr>Ағылшын тілі пәнінің апталығы 11.02.2013- 20.02.2013</vt:lpstr>
      <vt:lpstr>Презентация PowerPoint</vt:lpstr>
      <vt:lpstr>Дүйсенбі 11.02  XXI ғ көшбасшысы Сейсенбі 12.02 Сенің ойының- сайыс сабақ Сәрсенбі 13.02 Лингвистикалық фестиваль.Америка әндері  </vt:lpstr>
      <vt:lpstr>Бейсенбі 14.02.2013 Шекспир оқулары Жұма 15.02.2013 Ертегілер әлеміне саяхат Сенбі 16.02.2013 «Ағылшын тілінде сөйлейтін елдер» қабырға газеті конкурсы</vt:lpstr>
      <vt:lpstr>THANK YOU  FOR ATTENTION.  GOOD LUCK!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Ағылшын тілі пәнінің апталығы 11.02.2013- 20.02.2013</dc:title>
  <dc:creator>777</dc:creator>
  <cp:lastModifiedBy>777</cp:lastModifiedBy>
  <cp:revision>3</cp:revision>
  <dcterms:created xsi:type="dcterms:W3CDTF">2013-02-11T00:49:35Z</dcterms:created>
  <dcterms:modified xsi:type="dcterms:W3CDTF">2013-02-11T01:16:43Z</dcterms:modified>
</cp:coreProperties>
</file>