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3694F4-EE98-4E96-9433-B26914EA691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E6B443-966A-48CB-A62D-F22F7AC4CE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7" cy="4752528"/>
          </a:xfrm>
        </p:spPr>
        <p:txBody>
          <a:bodyPr/>
          <a:lstStyle/>
          <a:p>
            <a:pPr marL="0" indent="0" algn="ctr">
              <a:buNone/>
            </a:pPr>
            <a:r>
              <a:rPr lang="kk-KZ" sz="6000" b="1" dirty="0" smtClean="0">
                <a:solidFill>
                  <a:srgbClr val="FF0000"/>
                </a:solidFill>
              </a:rPr>
              <a:t>Ағылшын тілі пәнінің апталығы</a:t>
            </a:r>
            <a:br>
              <a:rPr lang="kk-KZ" sz="6000" b="1" dirty="0" smtClean="0">
                <a:solidFill>
                  <a:srgbClr val="FF0000"/>
                </a:solidFill>
              </a:rPr>
            </a:br>
            <a:r>
              <a:rPr lang="kk-KZ" sz="6000" b="1" dirty="0" smtClean="0">
                <a:solidFill>
                  <a:srgbClr val="FF0000"/>
                </a:solidFill>
              </a:rPr>
              <a:t>11.02.2013-</a:t>
            </a:r>
            <a:br>
              <a:rPr lang="kk-KZ" sz="6000" b="1" dirty="0" smtClean="0">
                <a:solidFill>
                  <a:srgbClr val="FF0000"/>
                </a:solidFill>
              </a:rPr>
            </a:br>
            <a:r>
              <a:rPr lang="kk-KZ" sz="6000" b="1" dirty="0" smtClean="0">
                <a:solidFill>
                  <a:srgbClr val="FF0000"/>
                </a:solidFill>
              </a:rPr>
              <a:t>20.02.2013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28343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7030A0"/>
                </a:solidFill>
              </a:rPr>
              <a:t> </a:t>
            </a:r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Қазақстанды бүкіл әлем халқы үш тілді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бірдей пайдаланатын жоғары білімді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мемлекет ретінде тануы керек.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Олар: қазақ тілі – мемлекеттік тіл,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орыс тілі – ұлт-аралық қарым-қатынас тілі және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ағылшын тілі – жаһандық экономикаға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ойдағыдай кірігу тілі.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Н.Ә.Назарбаев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5" cy="576064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Дүйсенбі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11.02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ғ көшбасшысы</a:t>
            </a:r>
            <a:b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Сейсенбі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12.02 Сенің ойының- сайыс сабақ</a:t>
            </a:r>
            <a:b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Сәрсенбі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13.02 Лингвистикалық фестиваль.Америка әндері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3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64895" cy="5038496"/>
          </a:xfrm>
        </p:spPr>
        <p:txBody>
          <a:bodyPr/>
          <a:lstStyle/>
          <a:p>
            <a:pPr marL="0" indent="0" algn="l">
              <a:buNone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Бейсенбі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14.02.2013 Шекспир оқулары</a:t>
            </a:r>
            <a:b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Жұма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15.02.2013 Ертегілер әлеміне саяхат</a:t>
            </a:r>
            <a:b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Сенбі </a:t>
            </a:r>
            <a:r>
              <a:rPr lang="kk-K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16.02.2013 «Ағылшын тілінде сөйлейтін елдер» қабырға газеті конкурсы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3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92696"/>
            <a:ext cx="6400800" cy="453650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THANK YOU 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FOR ATTENTION.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>
                <a:solidFill>
                  <a:srgbClr val="7030A0"/>
                </a:solidFill>
              </a:rPr>
              <a:t/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GOOD LUCK!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3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54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Ағылшын тілі пәнінің апталығы 11.02.2013- 20.02.2013</vt:lpstr>
      <vt:lpstr>Презентация PowerPoint</vt:lpstr>
      <vt:lpstr>Дүйсенбі 11.02  XXI ғ көшбасшысы Сейсенбі 12.02 Сенің ойының- сайыс сабақ Сәрсенбі 13.02 Лингвистикалық фестиваль.Америка әндері  </vt:lpstr>
      <vt:lpstr>Бейсенбі 14.02.2013 Шекспир оқулары Жұма 15.02.2013 Ертегілер әлеміне саяхат Сенбі 16.02.2013 «Ағылшын тілінде сөйлейтін елдер» қабырға газеті конкурсы</vt:lpstr>
      <vt:lpstr>THANK YOU  FOR ATTENTION.  GOOD LUCK!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Ағылшын тілі пәнінің апталығы 11.02.2013- 20.02.2013</dc:title>
  <dc:creator>777</dc:creator>
  <cp:lastModifiedBy>777</cp:lastModifiedBy>
  <cp:revision>3</cp:revision>
  <dcterms:created xsi:type="dcterms:W3CDTF">2013-02-11T00:49:35Z</dcterms:created>
  <dcterms:modified xsi:type="dcterms:W3CDTF">2013-02-11T01:16:43Z</dcterms:modified>
</cp:coreProperties>
</file>