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7F69-EB2A-427C-A1EA-2037725C9F8B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80AF-6A55-4117-84C3-A6F3E38C83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7F69-EB2A-427C-A1EA-2037725C9F8B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80AF-6A55-4117-84C3-A6F3E38C8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7F69-EB2A-427C-A1EA-2037725C9F8B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80AF-6A55-4117-84C3-A6F3E38C8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7F69-EB2A-427C-A1EA-2037725C9F8B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80AF-6A55-4117-84C3-A6F3E38C8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7F69-EB2A-427C-A1EA-2037725C9F8B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80AF-6A55-4117-84C3-A6F3E38C83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7F69-EB2A-427C-A1EA-2037725C9F8B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80AF-6A55-4117-84C3-A6F3E38C8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7F69-EB2A-427C-A1EA-2037725C9F8B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80AF-6A55-4117-84C3-A6F3E38C8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7F69-EB2A-427C-A1EA-2037725C9F8B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80AF-6A55-4117-84C3-A6F3E38C8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7F69-EB2A-427C-A1EA-2037725C9F8B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80AF-6A55-4117-84C3-A6F3E38C8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7F69-EB2A-427C-A1EA-2037725C9F8B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80AF-6A55-4117-84C3-A6F3E38C8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7F69-EB2A-427C-A1EA-2037725C9F8B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DF80AF-6A55-4117-84C3-A6F3E38C83E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177F69-EB2A-427C-A1EA-2037725C9F8B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DF80AF-6A55-4117-84C3-A6F3E38C83E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39088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988840"/>
            <a:ext cx="6336704" cy="4725144"/>
          </a:xfrm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большого футбола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764704"/>
            <a:ext cx="4100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Мяч в игре и не в игре</a:t>
            </a:r>
            <a:endParaRPr lang="ru-RU" sz="2800" dirty="0"/>
          </a:p>
        </p:txBody>
      </p:sp>
      <p:pic>
        <p:nvPicPr>
          <p:cNvPr id="5" name="Рисунок 4" descr="imgpreview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5616624" cy="4191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980728"/>
            <a:ext cx="5649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Определение взятия ворот</a:t>
            </a:r>
            <a:endParaRPr lang="ru-RU" sz="3200" dirty="0"/>
          </a:p>
        </p:txBody>
      </p:sp>
      <p:pic>
        <p:nvPicPr>
          <p:cNvPr id="5" name="Рисунок 4" descr="6a435c6fc53a9087d2658c96e730abb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916832"/>
            <a:ext cx="5688632" cy="373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332656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Положение "вне игры"</a:t>
            </a:r>
            <a:endParaRPr lang="ru-RU" sz="2800" dirty="0"/>
          </a:p>
        </p:txBody>
      </p:sp>
      <p:pic>
        <p:nvPicPr>
          <p:cNvPr id="5" name="Рисунок 4" descr="vlcsnap421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7848872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35696" y="0"/>
          <a:ext cx="5619750" cy="1479169"/>
        </p:xfrm>
        <a:graphic>
          <a:graphicData uri="http://schemas.openxmlformats.org/drawingml/2006/table">
            <a:tbl>
              <a:tblPr/>
              <a:tblGrid>
                <a:gridCol w="56197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u="sng" dirty="0">
                          <a:latin typeface="Times New Roman"/>
                          <a:ea typeface="Times New Roman"/>
                          <a:cs typeface="Times New Roman"/>
                        </a:rPr>
                        <a:t>Нарушения правил и недисциплинированное поведение игроков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0z8dkpk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700808"/>
            <a:ext cx="3240360" cy="2268252"/>
          </a:xfrm>
          <a:prstGeom prst="rect">
            <a:avLst/>
          </a:prstGeom>
        </p:spPr>
      </p:pic>
      <p:pic>
        <p:nvPicPr>
          <p:cNvPr id="6" name="Рисунок 5" descr="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3419872" cy="2232248"/>
          </a:xfrm>
          <a:prstGeom prst="rect">
            <a:avLst/>
          </a:prstGeom>
        </p:spPr>
      </p:pic>
      <p:pic>
        <p:nvPicPr>
          <p:cNvPr id="7" name="Рисунок 6" descr="imgpreview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221088"/>
            <a:ext cx="3312368" cy="2211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836712"/>
            <a:ext cx="6415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/>
              <a:t>Штрафной и свободный удары</a:t>
            </a:r>
            <a:endParaRPr lang="ru-RU" sz="3200" dirty="0"/>
          </a:p>
        </p:txBody>
      </p:sp>
      <p:pic>
        <p:nvPicPr>
          <p:cNvPr id="6" name="Рисунок 5" descr="60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908720"/>
            <a:ext cx="3223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/>
              <a:t>11-метровый удар</a:t>
            </a:r>
            <a:endParaRPr lang="ru-RU" sz="2800" dirty="0"/>
          </a:p>
        </p:txBody>
      </p:sp>
      <p:pic>
        <p:nvPicPr>
          <p:cNvPr id="5" name="Рисунок 4" descr="sm-23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7704856" cy="4596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908720"/>
            <a:ext cx="3990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/>
              <a:t>Вбрасывание мяча</a:t>
            </a:r>
            <a:endParaRPr lang="ru-RU" sz="3200" dirty="0"/>
          </a:p>
        </p:txBody>
      </p:sp>
      <p:pic>
        <p:nvPicPr>
          <p:cNvPr id="5" name="Рисунок 4" descr="imgpreview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132856"/>
            <a:ext cx="5616624" cy="3646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980728"/>
            <a:ext cx="2573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/>
              <a:t>Удар от ворот</a:t>
            </a:r>
            <a:endParaRPr lang="ru-RU" sz="2800" dirty="0"/>
          </a:p>
        </p:txBody>
      </p:sp>
      <p:pic>
        <p:nvPicPr>
          <p:cNvPr id="5" name="Рисунок 4" descr="imgpreview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132856"/>
            <a:ext cx="4896544" cy="3786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692696"/>
            <a:ext cx="2818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/>
              <a:t>Угловой удар</a:t>
            </a:r>
            <a:endParaRPr lang="ru-RU" sz="32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91276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476672"/>
            <a:ext cx="4507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/>
              <a:t>Дополнения к правилам</a:t>
            </a:r>
            <a:endParaRPr lang="ru-RU" sz="2800" dirty="0"/>
          </a:p>
        </p:txBody>
      </p:sp>
      <p:pic>
        <p:nvPicPr>
          <p:cNvPr id="6" name="Рисунок 5" descr="imgpreview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2160240" cy="2998921"/>
          </a:xfrm>
          <a:prstGeom prst="rect">
            <a:avLst/>
          </a:prstGeom>
        </p:spPr>
      </p:pic>
      <p:pic>
        <p:nvPicPr>
          <p:cNvPr id="7" name="Рисунок 6" descr="imgpreview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052736"/>
            <a:ext cx="2808312" cy="2503637"/>
          </a:xfrm>
          <a:prstGeom prst="rect">
            <a:avLst/>
          </a:prstGeom>
        </p:spPr>
      </p:pic>
      <p:pic>
        <p:nvPicPr>
          <p:cNvPr id="8" name="Рисунок 7" descr="imgpreview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861048"/>
            <a:ext cx="3672408" cy="2629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utbolnoe_pole-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61388" cy="5661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260648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/>
              <a:t>Поле для игры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836712"/>
            <a:ext cx="1269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Мяч</a:t>
            </a:r>
            <a:endParaRPr lang="ru-RU" sz="40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7"/>
            <a:ext cx="40324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836712"/>
            <a:ext cx="3190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/>
              <a:t>Число игроков</a:t>
            </a:r>
          </a:p>
        </p:txBody>
      </p:sp>
      <p:pic>
        <p:nvPicPr>
          <p:cNvPr id="5" name="Рисунок 4" descr="futbolnoe-pole-s-takticheskoi-shemoi-rasstanovki-0001022716-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628800"/>
            <a:ext cx="6048672" cy="4735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836712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Экипировка игроков</a:t>
            </a:r>
            <a:endParaRPr lang="ru-RU" sz="2800" dirty="0"/>
          </a:p>
        </p:txBody>
      </p:sp>
      <p:pic>
        <p:nvPicPr>
          <p:cNvPr id="5" name="Рисунок 4" descr="imgpreview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5013176"/>
            <a:ext cx="1944216" cy="1603978"/>
          </a:xfrm>
          <a:prstGeom prst="rect">
            <a:avLst/>
          </a:prstGeom>
        </p:spPr>
      </p:pic>
      <p:pic>
        <p:nvPicPr>
          <p:cNvPr id="6" name="Рисунок 5" descr="imgpreview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149081"/>
            <a:ext cx="2091142" cy="1800200"/>
          </a:xfrm>
          <a:prstGeom prst="rect">
            <a:avLst/>
          </a:prstGeom>
        </p:spPr>
      </p:pic>
      <p:pic>
        <p:nvPicPr>
          <p:cNvPr id="7" name="Рисунок 6" descr="imgpreview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437112"/>
            <a:ext cx="1944216" cy="1944216"/>
          </a:xfrm>
          <a:prstGeom prst="rect">
            <a:avLst/>
          </a:prstGeom>
        </p:spPr>
      </p:pic>
      <p:pic>
        <p:nvPicPr>
          <p:cNvPr id="8" name="Рисунок 7" descr="imgpreview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1700808"/>
            <a:ext cx="1656184" cy="1656184"/>
          </a:xfrm>
          <a:prstGeom prst="rect">
            <a:avLst/>
          </a:prstGeom>
        </p:spPr>
      </p:pic>
      <p:pic>
        <p:nvPicPr>
          <p:cNvPr id="9" name="Рисунок 8" descr="imgpreview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1484784"/>
            <a:ext cx="1607946" cy="1656184"/>
          </a:xfrm>
          <a:prstGeom prst="rect">
            <a:avLst/>
          </a:prstGeom>
        </p:spPr>
      </p:pic>
      <p:pic>
        <p:nvPicPr>
          <p:cNvPr id="10" name="Рисунок 9" descr="imgprevie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1556792"/>
            <a:ext cx="2016224" cy="3030521"/>
          </a:xfrm>
          <a:prstGeom prst="rect">
            <a:avLst/>
          </a:prstGeom>
        </p:spPr>
      </p:pic>
      <p:pic>
        <p:nvPicPr>
          <p:cNvPr id="11" name="Рисунок 10" descr="imgpreview (6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2924944"/>
            <a:ext cx="1872208" cy="1586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908720"/>
            <a:ext cx="1333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Судья</a:t>
            </a:r>
            <a:endParaRPr lang="ru-RU" sz="3200" dirty="0"/>
          </a:p>
        </p:txBody>
      </p:sp>
      <p:pic>
        <p:nvPicPr>
          <p:cNvPr id="5" name="Рисунок 4" descr="imgpreview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916832"/>
            <a:ext cx="5040560" cy="4441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764704"/>
            <a:ext cx="3900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Помощники судьи</a:t>
            </a:r>
            <a:endParaRPr lang="ru-RU" sz="3200" dirty="0"/>
          </a:p>
        </p:txBody>
      </p:sp>
      <p:pic>
        <p:nvPicPr>
          <p:cNvPr id="5" name="Рисунок 4" descr="story1_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5976664" cy="461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836712"/>
            <a:ext cx="5486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Продолжительность игры</a:t>
            </a:r>
            <a:endParaRPr lang="ru-RU" sz="3200" dirty="0"/>
          </a:p>
        </p:txBody>
      </p:sp>
      <p:pic>
        <p:nvPicPr>
          <p:cNvPr id="5" name="Рисунок 4" descr="nw_453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628800"/>
            <a:ext cx="6264696" cy="4996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836712"/>
            <a:ext cx="6369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Начало и возобновление игры</a:t>
            </a:r>
            <a:endParaRPr lang="ru-RU" sz="32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480720" cy="45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59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2013-01-15T09:26:57Z</dcterms:created>
  <dcterms:modified xsi:type="dcterms:W3CDTF">2013-01-15T10:27:11Z</dcterms:modified>
</cp:coreProperties>
</file>