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77F69-EB2A-427C-A1EA-2037725C9F8B}" type="datetimeFigureOut">
              <a:rPr lang="ru-RU" smtClean="0"/>
              <a:t>15.01.2013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F80AF-6A55-4117-84C3-A6F3E38C83E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77F69-EB2A-427C-A1EA-2037725C9F8B}" type="datetimeFigureOut">
              <a:rPr lang="ru-RU" smtClean="0"/>
              <a:t>15.01.2013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F80AF-6A55-4117-84C3-A6F3E38C83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77F69-EB2A-427C-A1EA-2037725C9F8B}" type="datetimeFigureOut">
              <a:rPr lang="ru-RU" smtClean="0"/>
              <a:t>15.01.2013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F80AF-6A55-4117-84C3-A6F3E38C83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77F69-EB2A-427C-A1EA-2037725C9F8B}" type="datetimeFigureOut">
              <a:rPr lang="ru-RU" smtClean="0"/>
              <a:t>15.01.2013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F80AF-6A55-4117-84C3-A6F3E38C83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77F69-EB2A-427C-A1EA-2037725C9F8B}" type="datetimeFigureOut">
              <a:rPr lang="ru-RU" smtClean="0"/>
              <a:t>15.01.2013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F80AF-6A55-4117-84C3-A6F3E38C83E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77F69-EB2A-427C-A1EA-2037725C9F8B}" type="datetimeFigureOut">
              <a:rPr lang="ru-RU" smtClean="0"/>
              <a:t>15.01.2013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F80AF-6A55-4117-84C3-A6F3E38C83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77F69-EB2A-427C-A1EA-2037725C9F8B}" type="datetimeFigureOut">
              <a:rPr lang="ru-RU" smtClean="0"/>
              <a:t>15.01.2013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F80AF-6A55-4117-84C3-A6F3E38C83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77F69-EB2A-427C-A1EA-2037725C9F8B}" type="datetimeFigureOut">
              <a:rPr lang="ru-RU" smtClean="0"/>
              <a:t>15.01.2013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F80AF-6A55-4117-84C3-A6F3E38C83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77F69-EB2A-427C-A1EA-2037725C9F8B}" type="datetimeFigureOut">
              <a:rPr lang="ru-RU" smtClean="0"/>
              <a:t>15.01.2013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F80AF-6A55-4117-84C3-A6F3E38C83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77F69-EB2A-427C-A1EA-2037725C9F8B}" type="datetimeFigureOut">
              <a:rPr lang="ru-RU" smtClean="0"/>
              <a:t>15.01.2013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F80AF-6A55-4117-84C3-A6F3E38C83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77F69-EB2A-427C-A1EA-2037725C9F8B}" type="datetimeFigureOut">
              <a:rPr lang="ru-RU" smtClean="0"/>
              <a:t>15.01.2013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DDF80AF-6A55-4117-84C3-A6F3E38C83E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4177F69-EB2A-427C-A1EA-2037725C9F8B}" type="datetimeFigureOut">
              <a:rPr lang="ru-RU" smtClean="0"/>
              <a:t>15.01.2013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DDF80AF-6A55-4117-84C3-A6F3E38C83E3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age390888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1988840"/>
            <a:ext cx="6336704" cy="4725144"/>
          </a:xfrm>
        </p:spPr>
      </p:pic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54868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Правила большого футбола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11760" y="764704"/>
            <a:ext cx="41006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Мяч в игре и не в игре</a:t>
            </a:r>
            <a:endParaRPr lang="ru-RU" sz="2800" dirty="0"/>
          </a:p>
        </p:txBody>
      </p:sp>
      <p:pic>
        <p:nvPicPr>
          <p:cNvPr id="5" name="Рисунок 4" descr="imgpreview (9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1844824"/>
            <a:ext cx="5616624" cy="41915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7704" y="980728"/>
            <a:ext cx="56490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/>
              <a:t>Определение взятия ворот</a:t>
            </a:r>
            <a:endParaRPr lang="ru-RU" sz="3200" dirty="0"/>
          </a:p>
        </p:txBody>
      </p:sp>
      <p:pic>
        <p:nvPicPr>
          <p:cNvPr id="5" name="Рисунок 4" descr="6a435c6fc53a9087d2658c96e730abb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1916832"/>
            <a:ext cx="5688632" cy="37349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11760" y="332656"/>
            <a:ext cx="45365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Положение "вне игры"</a:t>
            </a:r>
            <a:endParaRPr lang="ru-RU" sz="2800" dirty="0"/>
          </a:p>
        </p:txBody>
      </p:sp>
      <p:pic>
        <p:nvPicPr>
          <p:cNvPr id="5" name="Рисунок 4" descr="vlcsnap42139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908720"/>
            <a:ext cx="7848872" cy="56886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835696" y="0"/>
          <a:ext cx="5619750" cy="1479169"/>
        </p:xfrm>
        <a:graphic>
          <a:graphicData uri="http://schemas.openxmlformats.org/drawingml/2006/table">
            <a:tbl>
              <a:tblPr/>
              <a:tblGrid>
                <a:gridCol w="561975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u="sng" dirty="0">
                          <a:latin typeface="Times New Roman"/>
                          <a:ea typeface="Times New Roman"/>
                          <a:cs typeface="Times New Roman"/>
                        </a:rPr>
                        <a:t>Нарушения правил и недисциплинированное поведение игроков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 descr="0z8dkpkr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1700808"/>
            <a:ext cx="3240360" cy="2268252"/>
          </a:xfrm>
          <a:prstGeom prst="rect">
            <a:avLst/>
          </a:prstGeom>
        </p:spPr>
      </p:pic>
      <p:pic>
        <p:nvPicPr>
          <p:cNvPr id="6" name="Рисунок 5" descr="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700808"/>
            <a:ext cx="3419872" cy="2232248"/>
          </a:xfrm>
          <a:prstGeom prst="rect">
            <a:avLst/>
          </a:prstGeom>
        </p:spPr>
      </p:pic>
      <p:pic>
        <p:nvPicPr>
          <p:cNvPr id="7" name="Рисунок 6" descr="imgpreview (1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4221088"/>
            <a:ext cx="3312368" cy="22110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836712"/>
            <a:ext cx="64155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u="sng" dirty="0"/>
              <a:t>Штрафной и свободный удары</a:t>
            </a:r>
            <a:endParaRPr lang="ru-RU" sz="3200" dirty="0"/>
          </a:p>
        </p:txBody>
      </p:sp>
      <p:pic>
        <p:nvPicPr>
          <p:cNvPr id="6" name="Рисунок 5" descr="6027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1700808"/>
            <a:ext cx="6096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59832" y="908720"/>
            <a:ext cx="32231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u="sng" dirty="0"/>
              <a:t>11-метровый удар</a:t>
            </a:r>
            <a:endParaRPr lang="ru-RU" sz="2800" dirty="0"/>
          </a:p>
        </p:txBody>
      </p:sp>
      <p:pic>
        <p:nvPicPr>
          <p:cNvPr id="5" name="Рисунок 4" descr="sm-234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700808"/>
            <a:ext cx="7704856" cy="45967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27784" y="908720"/>
            <a:ext cx="39901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u="sng" dirty="0"/>
              <a:t>Вбрасывание мяча</a:t>
            </a:r>
            <a:endParaRPr lang="ru-RU" sz="3200" dirty="0"/>
          </a:p>
        </p:txBody>
      </p:sp>
      <p:pic>
        <p:nvPicPr>
          <p:cNvPr id="5" name="Рисунок 4" descr="imgpreview (10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2132856"/>
            <a:ext cx="5616624" cy="36462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63888" y="980728"/>
            <a:ext cx="25735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u="sng" dirty="0"/>
              <a:t>Удар от ворот</a:t>
            </a:r>
            <a:endParaRPr lang="ru-RU" sz="2800" dirty="0"/>
          </a:p>
        </p:txBody>
      </p:sp>
      <p:pic>
        <p:nvPicPr>
          <p:cNvPr id="5" name="Рисунок 4" descr="imgpreview (1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2132856"/>
            <a:ext cx="4896544" cy="37865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15816" y="692696"/>
            <a:ext cx="28189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u="sng" dirty="0"/>
              <a:t>Угловой удар</a:t>
            </a:r>
            <a:endParaRPr lang="ru-RU" sz="3200" dirty="0"/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556792"/>
            <a:ext cx="6912768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39752" y="476672"/>
            <a:ext cx="45070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u="sng" dirty="0"/>
              <a:t>Дополнения к правилам</a:t>
            </a:r>
            <a:endParaRPr lang="ru-RU" sz="2800" dirty="0"/>
          </a:p>
        </p:txBody>
      </p:sp>
      <p:pic>
        <p:nvPicPr>
          <p:cNvPr id="6" name="Рисунок 5" descr="imgpreview (1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196752"/>
            <a:ext cx="2160240" cy="2998921"/>
          </a:xfrm>
          <a:prstGeom prst="rect">
            <a:avLst/>
          </a:prstGeom>
        </p:spPr>
      </p:pic>
      <p:pic>
        <p:nvPicPr>
          <p:cNvPr id="7" name="Рисунок 6" descr="imgpreview (14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1052736"/>
            <a:ext cx="2808312" cy="2503637"/>
          </a:xfrm>
          <a:prstGeom prst="rect">
            <a:avLst/>
          </a:prstGeom>
        </p:spPr>
      </p:pic>
      <p:pic>
        <p:nvPicPr>
          <p:cNvPr id="8" name="Рисунок 7" descr="imgpreview (15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840" y="3861048"/>
            <a:ext cx="3672408" cy="26298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utbolnoe_pole-t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96752"/>
            <a:ext cx="9161388" cy="566124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99792" y="260648"/>
            <a:ext cx="36724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/>
              <a:t>Поле для игры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35896" y="836712"/>
            <a:ext cx="12697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/>
              <a:t>Мяч</a:t>
            </a:r>
            <a:endParaRPr lang="ru-RU" sz="4000" dirty="0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772817"/>
            <a:ext cx="4032448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5856" y="836712"/>
            <a:ext cx="31908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u="sng" dirty="0"/>
              <a:t>Число игроков</a:t>
            </a:r>
          </a:p>
        </p:txBody>
      </p:sp>
      <p:pic>
        <p:nvPicPr>
          <p:cNvPr id="5" name="Рисунок 4" descr="futbolnoe-pole-s-takticheskoi-shemoi-rasstanovki-0001022716-previ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1628800"/>
            <a:ext cx="6048672" cy="47352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43808" y="836712"/>
            <a:ext cx="41044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Экипировка игроков</a:t>
            </a:r>
            <a:endParaRPr lang="ru-RU" sz="2800" dirty="0"/>
          </a:p>
        </p:txBody>
      </p:sp>
      <p:pic>
        <p:nvPicPr>
          <p:cNvPr id="5" name="Рисунок 4" descr="imgpreview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5013176"/>
            <a:ext cx="1944216" cy="1603978"/>
          </a:xfrm>
          <a:prstGeom prst="rect">
            <a:avLst/>
          </a:prstGeom>
        </p:spPr>
      </p:pic>
      <p:pic>
        <p:nvPicPr>
          <p:cNvPr id="6" name="Рисунок 5" descr="imgpreview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4149081"/>
            <a:ext cx="2091142" cy="1800200"/>
          </a:xfrm>
          <a:prstGeom prst="rect">
            <a:avLst/>
          </a:prstGeom>
        </p:spPr>
      </p:pic>
      <p:pic>
        <p:nvPicPr>
          <p:cNvPr id="7" name="Рисунок 6" descr="imgpreview (3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76256" y="4437112"/>
            <a:ext cx="1944216" cy="1944216"/>
          </a:xfrm>
          <a:prstGeom prst="rect">
            <a:avLst/>
          </a:prstGeom>
        </p:spPr>
      </p:pic>
      <p:pic>
        <p:nvPicPr>
          <p:cNvPr id="8" name="Рисунок 7" descr="imgpreview (4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43608" y="1700808"/>
            <a:ext cx="1656184" cy="1656184"/>
          </a:xfrm>
          <a:prstGeom prst="rect">
            <a:avLst/>
          </a:prstGeom>
        </p:spPr>
      </p:pic>
      <p:pic>
        <p:nvPicPr>
          <p:cNvPr id="9" name="Рисунок 8" descr="imgpreview (5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48264" y="1484784"/>
            <a:ext cx="1607946" cy="1656184"/>
          </a:xfrm>
          <a:prstGeom prst="rect">
            <a:avLst/>
          </a:prstGeom>
        </p:spPr>
      </p:pic>
      <p:pic>
        <p:nvPicPr>
          <p:cNvPr id="10" name="Рисунок 9" descr="imgpreview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87824" y="1556792"/>
            <a:ext cx="2016224" cy="3030521"/>
          </a:xfrm>
          <a:prstGeom prst="rect">
            <a:avLst/>
          </a:prstGeom>
        </p:spPr>
      </p:pic>
      <p:pic>
        <p:nvPicPr>
          <p:cNvPr id="11" name="Рисунок 10" descr="imgpreview (6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148064" y="2924944"/>
            <a:ext cx="1872208" cy="15866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35896" y="908720"/>
            <a:ext cx="13336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/>
              <a:t>Судья</a:t>
            </a:r>
            <a:endParaRPr lang="ru-RU" sz="3200" dirty="0"/>
          </a:p>
        </p:txBody>
      </p:sp>
      <p:pic>
        <p:nvPicPr>
          <p:cNvPr id="5" name="Рисунок 4" descr="imgpreview (7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1916832"/>
            <a:ext cx="5040560" cy="44410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15816" y="764704"/>
            <a:ext cx="39006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/>
              <a:t>Помощники судьи</a:t>
            </a:r>
            <a:endParaRPr lang="ru-RU" sz="3200" dirty="0"/>
          </a:p>
        </p:txBody>
      </p:sp>
      <p:pic>
        <p:nvPicPr>
          <p:cNvPr id="5" name="Рисунок 4" descr="story1_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1556792"/>
            <a:ext cx="5976664" cy="46148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3688" y="836712"/>
            <a:ext cx="54867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/>
              <a:t>Продолжительность игры</a:t>
            </a:r>
            <a:endParaRPr lang="ru-RU" sz="3200" dirty="0"/>
          </a:p>
        </p:txBody>
      </p:sp>
      <p:pic>
        <p:nvPicPr>
          <p:cNvPr id="5" name="Рисунок 4" descr="nw_4535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1628800"/>
            <a:ext cx="6264696" cy="49968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836712"/>
            <a:ext cx="63690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/>
              <a:t>Начало и возобновление игры</a:t>
            </a:r>
            <a:endParaRPr lang="ru-RU" sz="3200" dirty="0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700808"/>
            <a:ext cx="6480720" cy="4510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60</TotalTime>
  <Words>59</Words>
  <Application>Microsoft Office PowerPoint</Application>
  <PresentationFormat>Экран (4:3)</PresentationFormat>
  <Paragraphs>19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7</cp:revision>
  <dcterms:created xsi:type="dcterms:W3CDTF">2013-01-15T09:26:57Z</dcterms:created>
  <dcterms:modified xsi:type="dcterms:W3CDTF">2013-01-15T10:27:11Z</dcterms:modified>
</cp:coreProperties>
</file>