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7" r:id="rId2"/>
    <p:sldMasterId id="2147483683" r:id="rId3"/>
  </p:sldMasterIdLst>
  <p:sldIdLst>
    <p:sldId id="274" r:id="rId4"/>
    <p:sldId id="257" r:id="rId5"/>
    <p:sldId id="269" r:id="rId6"/>
    <p:sldId id="270" r:id="rId7"/>
    <p:sldId id="258" r:id="rId8"/>
    <p:sldId id="28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299" r:id="rId19"/>
    <p:sldId id="304" r:id="rId20"/>
    <p:sldId id="323" r:id="rId21"/>
    <p:sldId id="324" r:id="rId22"/>
    <p:sldId id="325" r:id="rId23"/>
    <p:sldId id="259" r:id="rId24"/>
    <p:sldId id="292" r:id="rId25"/>
    <p:sldId id="305" r:id="rId26"/>
    <p:sldId id="306" r:id="rId27"/>
    <p:sldId id="307" r:id="rId28"/>
    <p:sldId id="326" r:id="rId29"/>
    <p:sldId id="308" r:id="rId30"/>
    <p:sldId id="327" r:id="rId31"/>
    <p:sldId id="309" r:id="rId32"/>
    <p:sldId id="310" r:id="rId33"/>
    <p:sldId id="328" r:id="rId34"/>
    <p:sldId id="311" r:id="rId35"/>
    <p:sldId id="312" r:id="rId36"/>
    <p:sldId id="313" r:id="rId37"/>
    <p:sldId id="329" r:id="rId38"/>
    <p:sldId id="330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00"/>
    <a:srgbClr val="993300"/>
    <a:srgbClr val="0000FF"/>
    <a:srgbClr val="FF33CC"/>
    <a:srgbClr val="0066FF"/>
    <a:srgbClr val="000000"/>
    <a:srgbClr val="CCFF99"/>
    <a:srgbClr val="CC3300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82" autoAdjust="0"/>
    <p:restoredTop sz="94660"/>
  </p:normalViewPr>
  <p:slideViewPr>
    <p:cSldViewPr>
      <p:cViewPr varScale="1">
        <p:scale>
          <a:sx n="100" d="100"/>
          <a:sy n="100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7B53-6046-483D-A511-D663E2F34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A934-9868-489B-B0F5-A631F2DA9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8016-40B2-4518-982D-DFA7DFE4B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21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6E056-DCFB-47C5-9DE9-DC48ED6CC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0CC5-83D0-49F8-A85B-E381C74DB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3BCA-DB5A-402D-BA35-53E649E5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7448-4F34-4A14-8998-370DB2034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E49D0-23FD-4D5D-9345-547CAC1BB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129C-C2D9-4495-9173-E56EADCE5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1358-701E-43FB-A83F-4E8B56886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CE6AF-6929-421F-A4E8-034BF7820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BBCC-0A8D-44D0-BE72-DF6AD4731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22A7-3C7D-4DA9-A0F0-00BE9191E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27D0-2EB7-403B-B2BA-1FA28210B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2E4C-9E77-4C42-BB58-AD535445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6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6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5CA4-5439-42BE-B0A4-E472BD2D1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FC37A-E077-4E0B-BA65-2C8BC903F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BB5E9-F08B-4891-8AF4-8214867DC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9C03-093F-41AC-AF7A-2B273448D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E7FF-39F7-4BB0-8CD3-30129FAA3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29F6-5438-4649-91E1-64AA089C7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55FE7-0C43-422B-800D-EF72E161D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CD14C-079E-4574-B0BC-7F15531EE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63F1-ACD8-4F29-99C3-A83CE534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BD32-1F2B-426D-B204-B42C7AC95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272EC-096E-4D2B-A632-28DCB4B29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8C82-9903-42FF-861C-7498F28AE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60FF-584E-49B8-9512-D09B4C09D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29D4-E644-4ADF-B7B8-221EF4DC9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42CBC-3764-4926-96F1-6E9067526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BCE6-1F5F-453A-9358-7A232B120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A64B-3A92-432D-816A-747F0C9AD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DFBB-F434-4A75-A525-ED8BDEAC1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FDFB22F-9749-4982-97FE-90695F31E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91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91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91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91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91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91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91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92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10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10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0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F1712B-C034-4395-89D0-9454970F2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11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454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5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5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5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454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54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4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4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54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5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5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0CB9E07-649E-419C-8755-AD48B08B4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533400" y="3505200"/>
            <a:ext cx="7924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Шарипова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Гүлмира Какешқызы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Рисунок 2" descr="C:\Documents and Settings\Гульмира.FDA1DC557395450\Рабочий стол\Рисунок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228600"/>
            <a:ext cx="4267200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086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400" kern="10" spc="-44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400" kern="10" spc="-44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Марапатталуы</a:t>
            </a:r>
            <a:r>
              <a:rPr lang="ru-RU" sz="4400" kern="10" spc="-44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76400" y="3276600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облыстық</a:t>
            </a:r>
            <a:endParaRPr lang="kk-KZ" sz="60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95400" y="167097"/>
          <a:ext cx="6172200" cy="7040880"/>
        </p:xfrm>
        <a:graphic>
          <a:graphicData uri="http://schemas.openxmlformats.org/drawingml/2006/table">
            <a:tbl>
              <a:tblPr/>
              <a:tblGrid>
                <a:gridCol w="4274599"/>
                <a:gridCol w="1897601"/>
              </a:tblGrid>
              <a:tr h="3384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Марапаты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Қашан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7028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ЖЗШҒА –ның 41 ғылыми-практикалық конференция шеңберінде өткен , 1-4 сынып</a:t>
                      </a:r>
                      <a:r>
                        <a:rPr lang="kk-KZ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оқушыларының оқу-зерттеу жұмыстары  облыстық фестиваліне қатысушы дайындағаны үшін</a:t>
                      </a:r>
                      <a:endParaRPr lang="ru-RU" sz="20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2010ж</a:t>
                      </a:r>
                      <a:endParaRPr lang="ru-RU" sz="20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4960"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“Өмір-мен сені сүйем!” немесе “Туған өлкеме саяхат...” презентациясының облыстық байқауына қатысушы дайындағаны үшін.</a:t>
                      </a:r>
                    </a:p>
                    <a:p>
                      <a:endParaRPr lang="ru-RU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2011ж.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ЖЗШҒА –ның 42 ғылыми-практикалық конференция шеңберінде өткен , 1-4 сынып</a:t>
                      </a:r>
                      <a:r>
                        <a:rPr lang="kk-KZ" sz="2000" baseline="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оқушыларының оқу-зерттеу жұмыстары  облыстық фестиваліне қатысушы дайындағаны үшін</a:t>
                      </a:r>
                      <a:endParaRPr lang="ru-RU" sz="2000" dirty="0" smtClean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sz="2000" baseline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Ең үздік жоба</a:t>
                      </a:r>
                      <a:endParaRPr lang="ru-RU" sz="20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ртификаты олимпиады\Гүлмира\сканирование001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228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Сертификаты олимпиады\Гүлмира\сканирование001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1524000"/>
            <a:ext cx="2590800" cy="355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Сертификаты олимпиады\Гүлмира\сканирование000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2895600"/>
            <a:ext cx="2647950" cy="370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086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400" kern="10" spc="-44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400" kern="10" spc="-44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Марапатталуы</a:t>
            </a:r>
            <a:r>
              <a:rPr lang="ru-RU" sz="4400" kern="10" spc="-44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6400" y="3276600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республикалық</a:t>
            </a:r>
            <a:endParaRPr lang="kk-KZ" sz="60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590800"/>
            <a:ext cx="55626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Дүниетану пәнінен </a:t>
            </a:r>
          </a:p>
          <a:p>
            <a:pPr algn="ctr"/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1-ші республикалық</a:t>
            </a:r>
          </a:p>
          <a:p>
            <a:pPr algn="ctr"/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интернет-олимпиадаға қатысқаны үшін сертификат</a:t>
            </a:r>
            <a:endParaRPr lang="kk-KZ" sz="48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ертификаты олимпиады\Гүлмира\Шарипова Г\Изображе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2286000"/>
            <a:ext cx="3111728" cy="3825875"/>
          </a:xfrm>
          <a:prstGeom prst="rect">
            <a:avLst/>
          </a:prstGeom>
          <a:noFill/>
        </p:spPr>
      </p:pic>
      <p:pic>
        <p:nvPicPr>
          <p:cNvPr id="3" name="Рисунок 2" descr="D:\Сертификаты олимпиады\Гүлмира\Шарипова Г\Изображение 0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2819400"/>
            <a:ext cx="3048000" cy="381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229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“Республикалық 45</a:t>
            </a:r>
            <a:r>
              <a:rPr lang="en-US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minut.kz</a:t>
            </a:r>
            <a:r>
              <a:rPr lang="kk-KZ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басылымы” ұйымдастырған “Ұстазым менің жан досым” бәйгесіне қатысушы және жүлделі орын иегері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924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Шығармашылық жұмыстары: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29000" y="2743200"/>
            <a:ext cx="2743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Қолданылатын </a:t>
            </a:r>
          </a:p>
          <a:p>
            <a:pPr algn="ctr"/>
            <a:r>
              <a:rPr lang="kk-KZ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технологиялар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stCxn id="3" idx="0"/>
          </p:cNvCxnSpPr>
          <p:nvPr/>
        </p:nvCxnSpPr>
        <p:spPr>
          <a:xfrm rot="16200000" flipV="1">
            <a:off x="4305300" y="2247900"/>
            <a:ext cx="91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1"/>
          </p:cNvCxnSpPr>
          <p:nvPr/>
        </p:nvCxnSpPr>
        <p:spPr>
          <a:xfrm rot="16200000" flipV="1">
            <a:off x="2957935" y="2071268"/>
            <a:ext cx="581866" cy="1163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562600" y="2514600"/>
            <a:ext cx="1524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1905000" y="3352800"/>
            <a:ext cx="1447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3" idx="4"/>
          </p:cNvCxnSpPr>
          <p:nvPr/>
        </p:nvCxnSpPr>
        <p:spPr>
          <a:xfrm rot="5400000">
            <a:off x="4114006" y="4495800"/>
            <a:ext cx="1067594" cy="305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5"/>
          </p:cNvCxnSpPr>
          <p:nvPr/>
        </p:nvCxnSpPr>
        <p:spPr>
          <a:xfrm rot="16200000" flipH="1">
            <a:off x="6023299" y="3661102"/>
            <a:ext cx="658066" cy="1163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143000" y="1524000"/>
            <a:ext cx="2057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Пәнаралық байланыс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29400" y="1828800"/>
            <a:ext cx="1981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Дамыта оқыту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81400" y="5029200"/>
            <a:ext cx="1371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72200" y="4267200"/>
            <a:ext cx="2133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Деңгейлеп оқыту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657600" y="990600"/>
            <a:ext cx="2590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Проблемалық оқыту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90600" y="38100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Топтық жұмыс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391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400" kern="10" spc="-44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Басылымдары</a:t>
            </a:r>
            <a:r>
              <a:rPr lang="ru-RU" sz="4400" kern="10" spc="-44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:</a:t>
            </a:r>
            <a:endParaRPr lang="ru-RU" sz="4400" kern="10" spc="-44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1051902"/>
          <a:ext cx="8229600" cy="5156438"/>
        </p:xfrm>
        <a:graphic>
          <a:graphicData uri="http://schemas.openxmlformats.org/drawingml/2006/table">
            <a:tbl>
              <a:tblPr/>
              <a:tblGrid>
                <a:gridCol w="5699465"/>
                <a:gridCol w="2530135"/>
              </a:tblGrid>
              <a:tr h="3444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Тақырыптары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Қашан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4753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І.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kk-KZ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Тәуелсіздіктің 20 жылдығына арналған «Мен қазақпын, мың өліп......» атты тәрбие сағаты.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Дүниетану-4 сынып. Пайдалы қазбалар.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kk-KZ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«Аттанайық бала шақтан болашаққа!»  Бастауышпен қоштасу ертеңгілігі.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 Республикалық интернет-журнал “Коллеги”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3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ІІ. 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Тақырыбы: “Қарағанды қаласының тұрмыстық қалдықтарын өңдеу.” 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Қарағанды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2012ж. </a:t>
                      </a:r>
                    </a:p>
                    <a:p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ЖЗШҒА –ның 42 ғылыми-практикалық конференция шеңберінде өткен , 1-4 сынып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оқушыларының оқу-зерттеу жұмыстары  облыстық фестивалінің үздік жобалар жинағы.</a:t>
                      </a:r>
                      <a:endParaRPr lang="kk-KZ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ІІІ. Үздік шығармалар жинағы. Тақырыбы: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“Ұстаздық еткен жалықпас”.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Алматы-2012ж.</a:t>
                      </a:r>
                    </a:p>
                    <a:p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Республикалық 45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vmnut.kz ,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баслымы.</a:t>
                      </a:r>
                      <a:endParaRPr lang="kk-KZ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Сертификаты олимпиады\Гүлмира\сканирование002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228600"/>
            <a:ext cx="4730750" cy="35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Сертификаты олимпиады\Гүлмира\сканирование002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37338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Сертификаты олимпиады\Гүлмира\сканирование002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30480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ертификаты олимпиады\Гүлмира\сканирование002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8100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534400" cy="6553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kk-KZ" dirty="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Туған жылы:</a:t>
            </a:r>
            <a:r>
              <a:rPr lang="kk-KZ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1980 ж. Баянауыл өңірі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Білімі:</a:t>
            </a:r>
            <a:r>
              <a:rPr lang="kk-KZ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kk-KZ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Бітірген оқу орны:   </a:t>
            </a: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Саран гуманитарлы-техникалық                                                                       колледжі, 2001 ж. (үздік диплом)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2) Е.А.Бөкетов  атындағы Қарағанды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Мемлекеттік Университеті; 2005 ж.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81000" y="403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</a:rPr>
              <a:t>Мамандығы:</a:t>
            </a:r>
            <a:r>
              <a:rPr lang="kk-KZ" sz="2000" dirty="0">
                <a:solidFill>
                  <a:srgbClr val="FFFF00"/>
                </a:solidFill>
                <a:latin typeface="Times New Roman" pitchFamily="18" charset="0"/>
              </a:rPr>
              <a:t>           </a:t>
            </a: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</a:rPr>
              <a:t>Бастауыш  </a:t>
            </a:r>
            <a:r>
              <a:rPr lang="kk-KZ" sz="2000" b="1" i="1" dirty="0">
                <a:solidFill>
                  <a:srgbClr val="FFFF00"/>
                </a:solidFill>
                <a:latin typeface="Times New Roman" pitchFamily="18" charset="0"/>
              </a:rPr>
              <a:t>сыныптың    </a:t>
            </a: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</a:rPr>
              <a:t>мұғалімі</a:t>
            </a:r>
          </a:p>
          <a:p>
            <a:endParaRPr lang="kk-KZ" sz="20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</a:rPr>
              <a:t>Қызметі:</a:t>
            </a:r>
            <a:r>
              <a:rPr lang="kk-KZ" sz="2000" dirty="0">
                <a:solidFill>
                  <a:srgbClr val="FFFF00"/>
                </a:solidFill>
                <a:latin typeface="Times New Roman" pitchFamily="18" charset="0"/>
              </a:rPr>
              <a:t>                  </a:t>
            </a:r>
            <a:r>
              <a:rPr lang="kk-KZ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</a:rPr>
              <a:t>Бастауыш </a:t>
            </a:r>
            <a:r>
              <a:rPr lang="kk-KZ" sz="2000" b="1" i="1" dirty="0">
                <a:solidFill>
                  <a:srgbClr val="FFFF00"/>
                </a:solidFill>
                <a:latin typeface="Times New Roman" pitchFamily="18" charset="0"/>
              </a:rPr>
              <a:t>сыныптар мұғалімі </a:t>
            </a:r>
            <a:endParaRPr lang="kk-KZ" sz="2000" b="1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endParaRPr lang="kk-KZ" sz="20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</a:rPr>
              <a:t>Біліктілік санаты:</a:t>
            </a:r>
            <a:r>
              <a:rPr lang="kk-KZ" sz="2000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</a:rPr>
              <a:t>ІІ санат</a:t>
            </a:r>
          </a:p>
          <a:p>
            <a:endParaRPr lang="kk-KZ" sz="20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</a:rPr>
              <a:t>Еңбек өтілі:</a:t>
            </a:r>
            <a:r>
              <a:rPr lang="kk-KZ" sz="2000" dirty="0">
                <a:solidFill>
                  <a:srgbClr val="FFFF00"/>
                </a:solidFill>
                <a:latin typeface="Times New Roman" pitchFamily="18" charset="0"/>
              </a:rPr>
              <a:t>              </a:t>
            </a: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</a:rPr>
              <a:t>11 </a:t>
            </a:r>
            <a:r>
              <a:rPr lang="kk-KZ" sz="2000" b="1" i="1" dirty="0">
                <a:solidFill>
                  <a:srgbClr val="FFFF00"/>
                </a:solidFill>
                <a:latin typeface="Times New Roman" pitchFamily="18" charset="0"/>
              </a:rPr>
              <a:t>жыл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ртификаты олимпиады\Гүлмира\Шарипова Г\Изображение 0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3810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0" descr="Бланк Колле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36480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943600" y="2590800"/>
            <a:ext cx="1990725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Шариповой Гульмире Какешовне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3695670"/>
            <a:ext cx="2895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Тәуелсіздіктің 20 жылдығына арналған «Мен қазақпын, мың өліп......» атты тәрбие сағаты.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Дүниетану-4 сынып. Пайдалы қазбалар.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«Аттанайық бала шақтан болашаққа!»</a:t>
            </a:r>
            <a:r>
              <a:rPr kumimoji="0" lang="kk-K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Бастауышпен қоштасу ертеңгілігі.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638800" y="5029200"/>
            <a:ext cx="838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11.07.2012 г.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228600" y="1600200"/>
            <a:ext cx="7924800" cy="22161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54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Жетістіктері</a:t>
            </a:r>
            <a:r>
              <a:rPr lang="ru-RU" sz="54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576" name="Group 376"/>
          <p:cNvGraphicFramePr>
            <a:graphicFrameLocks noGrp="1"/>
          </p:cNvGraphicFramePr>
          <p:nvPr/>
        </p:nvGraphicFramePr>
        <p:xfrm>
          <a:off x="1066800" y="1447801"/>
          <a:ext cx="7239000" cy="3276597"/>
        </p:xfrm>
        <a:graphic>
          <a:graphicData uri="http://schemas.openxmlformats.org/drawingml/2006/table">
            <a:tbl>
              <a:tblPr/>
              <a:tblGrid>
                <a:gridCol w="2315810"/>
                <a:gridCol w="1337204"/>
                <a:gridCol w="1736019"/>
                <a:gridCol w="1849967"/>
              </a:tblGrid>
              <a:tr h="4592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Жүлделі орын</a:t>
                      </a: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Сыныбы</a:t>
                      </a: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Жылы</a:t>
                      </a: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7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Болат Ернар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499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Қонырбай мұхамедәли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7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Елубаева Балауса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7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Ибраева Аида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7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Кашаубаев Султан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7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Аманжол Дарын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7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Саду Аяжан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9" name="WordArt 373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47625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Оқушылар жетістіктері:</a:t>
            </a:r>
          </a:p>
        </p:txBody>
      </p:sp>
      <p:sp>
        <p:nvSpPr>
          <p:cNvPr id="30800" name="Rectangle 374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032500" cy="457200"/>
          </a:xfrm>
        </p:spPr>
        <p:txBody>
          <a:bodyPr/>
          <a:lstStyle/>
          <a:p>
            <a:pPr eaLnBrk="1" hangingPunct="1"/>
            <a:r>
              <a:rPr lang="kk-KZ" sz="1800" b="1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« Ақ бота» республикалық интеллектуалдық марафонына қатысу нәтижесі</a:t>
            </a:r>
            <a:endParaRPr lang="ru-RU" sz="1800" b="1" i="1" dirty="0" smtClean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85800"/>
          </a:xfrm>
        </p:spPr>
        <p:txBody>
          <a:bodyPr/>
          <a:lstStyle/>
          <a:p>
            <a:r>
              <a:rPr lang="kk-KZ" sz="32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“Ақ бота” марафоны</a:t>
            </a:r>
            <a:endParaRPr lang="ru-RU" sz="32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3" descr="SDC141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7275" y="1219200"/>
            <a:ext cx="6791325" cy="4190999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70700" cy="1143000"/>
          </a:xfrm>
        </p:spPr>
        <p:txBody>
          <a:bodyPr/>
          <a:lstStyle/>
          <a:p>
            <a:r>
              <a:rPr lang="kk-KZ" sz="2000" b="1" dirty="0" smtClean="0">
                <a:solidFill>
                  <a:srgbClr val="00B050"/>
                </a:solidFill>
              </a:rPr>
              <a:t/>
            </a:r>
            <a:br>
              <a:rPr lang="kk-KZ" sz="2000" b="1" dirty="0" smtClean="0">
                <a:solidFill>
                  <a:srgbClr val="00B050"/>
                </a:solidFill>
              </a:rPr>
            </a:br>
            <a:r>
              <a:rPr lang="kk-KZ" sz="2000" b="1" dirty="0" smtClean="0">
                <a:solidFill>
                  <a:srgbClr val="00B050"/>
                </a:solidFill>
              </a:rPr>
              <a:t/>
            </a:r>
            <a:br>
              <a:rPr lang="kk-KZ" sz="2000" b="1" dirty="0" smtClean="0">
                <a:solidFill>
                  <a:srgbClr val="00B050"/>
                </a:solidFill>
              </a:rPr>
            </a:br>
            <a:r>
              <a:rPr lang="kk-KZ" sz="2000" b="1" dirty="0" smtClean="0">
                <a:solidFill>
                  <a:srgbClr val="00B050"/>
                </a:solidFill>
              </a:rPr>
              <a:t/>
            </a:r>
            <a:br>
              <a:rPr lang="kk-KZ" sz="2000" b="1" dirty="0" smtClean="0">
                <a:solidFill>
                  <a:srgbClr val="00B050"/>
                </a:solidFill>
              </a:rPr>
            </a:br>
            <a:r>
              <a:rPr lang="kk-KZ" sz="2000" b="1" dirty="0" smtClean="0">
                <a:solidFill>
                  <a:srgbClr val="00B050"/>
                </a:solidFill>
              </a:rPr>
              <a:t/>
            </a:r>
            <a:br>
              <a:rPr lang="kk-KZ" sz="2000" b="1" dirty="0" smtClean="0">
                <a:solidFill>
                  <a:srgbClr val="00B050"/>
                </a:solidFill>
              </a:rPr>
            </a:br>
            <a:r>
              <a:rPr lang="kk-KZ" sz="2000" b="1" dirty="0" smtClean="0">
                <a:solidFill>
                  <a:srgbClr val="00B050"/>
                </a:solidFill>
              </a:rPr>
              <a:t/>
            </a:r>
            <a:br>
              <a:rPr lang="kk-KZ" sz="2000" b="1" dirty="0" smtClean="0">
                <a:solidFill>
                  <a:srgbClr val="00B050"/>
                </a:solidFill>
              </a:rPr>
            </a:br>
            <a:r>
              <a:rPr lang="kk-KZ" sz="20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«Бастау» математикалық турнирының облыстық сарыарқа дарынының нәтижесі</a:t>
            </a:r>
            <a:r>
              <a:rPr lang="ru-RU" sz="2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0" y="1447800"/>
          <a:ext cx="7315200" cy="3886198"/>
        </p:xfrm>
        <a:graphic>
          <a:graphicData uri="http://schemas.openxmlformats.org/drawingml/2006/table">
            <a:tbl>
              <a:tblPr/>
              <a:tblGrid>
                <a:gridCol w="2340187"/>
                <a:gridCol w="1351280"/>
                <a:gridCol w="1754293"/>
                <a:gridCol w="1869440"/>
              </a:tblGrid>
              <a:tr h="5447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Жүлделі орын</a:t>
                      </a: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Сыныбы</a:t>
                      </a: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Жылы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Болат Ернар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61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Қонырбай мұхамедәли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Елубаева Балауса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Ибраева Аида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Кашаубаев Султан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Аманжол Дарын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Саду Аяжан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70700" cy="914400"/>
          </a:xfrm>
        </p:spPr>
        <p:txBody>
          <a:bodyPr/>
          <a:lstStyle/>
          <a:p>
            <a:r>
              <a:rPr lang="kk-KZ" sz="24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«Бастау» облыстық сарыарқа дарынының қатысушылары.</a:t>
            </a:r>
            <a:r>
              <a:rPr lang="ru-RU" sz="24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14" descr="SDC141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295400"/>
            <a:ext cx="6324600" cy="40386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ртификаты олимпиады\Гүлмира\сканирование001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3315486"/>
            <a:ext cx="2444750" cy="354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Сертификаты олимпиады\Гүлмира\сканирование001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0"/>
            <a:ext cx="25170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ертификаты олимпиады\Гүлмира\сканирование00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3276600"/>
            <a:ext cx="256691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ертификаты олимпиады\Гүлмира\сканирование001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0"/>
            <a:ext cx="2594721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Сертификаты олимпиады\Гүлмира\сканирование001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2800" y="0"/>
            <a:ext cx="259609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914400"/>
          </a:xfrm>
        </p:spPr>
        <p:txBody>
          <a:bodyPr/>
          <a:lstStyle/>
          <a:p>
            <a:r>
              <a:rPr lang="kk-KZ" sz="28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«Золотое руно» сайысының нәтижесі</a:t>
            </a:r>
            <a:r>
              <a:rPr lang="ru-RU" sz="2800" dirty="0" smtClean="0">
                <a:solidFill>
                  <a:srgbClr val="66FF66"/>
                </a:solidFill>
              </a:rPr>
              <a:t/>
            </a:r>
            <a:br>
              <a:rPr lang="ru-RU" sz="2800" dirty="0" smtClean="0">
                <a:solidFill>
                  <a:srgbClr val="66FF66"/>
                </a:solidFill>
              </a:rPr>
            </a:br>
            <a:endParaRPr lang="ru-RU" sz="2800" dirty="0">
              <a:solidFill>
                <a:srgbClr val="66FF6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5800" y="1287310"/>
          <a:ext cx="7772400" cy="4389679"/>
        </p:xfrm>
        <a:graphic>
          <a:graphicData uri="http://schemas.openxmlformats.org/drawingml/2006/table">
            <a:tbl>
              <a:tblPr/>
              <a:tblGrid>
                <a:gridCol w="2486448"/>
                <a:gridCol w="1435735"/>
                <a:gridCol w="1863937"/>
                <a:gridCol w="1986280"/>
              </a:tblGrid>
              <a:tr h="5482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Жүлделі орын</a:t>
                      </a: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Сыныбы</a:t>
                      </a: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Жылы</a:t>
                      </a: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8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Болат Ернар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82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Қонырбай Мұхамедәли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8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Елубаева Балауса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kk-K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орын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8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Ибраева Аида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8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Кашаубаев Султан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8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Аманжол Дарын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8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Саду Аяжан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8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Сагатова Айдана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3-сынып</a:t>
                      </a:r>
                      <a:endParaRPr kumimoji="0" lang="kk-K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Сертификаты олимпиады\Гүлмира\сканирование001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762000"/>
            <a:ext cx="70104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74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«Золотое руно» интелектуалдсайысының қатысушылары</a:t>
            </a:r>
            <a:r>
              <a:rPr lang="ru-RU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7" descr="SDC140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905000"/>
            <a:ext cx="6477000" cy="39624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6675"/>
            <a:ext cx="8229600" cy="3519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</a:rPr>
              <a:t>“ Ұстаздық еткен жалықпас , үйретуден балаға”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Абай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716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kern="10" dirty="0" err="1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Педагогикалық ұстанымы:</a:t>
            </a:r>
            <a:endParaRPr lang="ru-RU" sz="3200" kern="10" dirty="0">
              <a:ln w="127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153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870700" cy="2057400"/>
          </a:xfrm>
        </p:spPr>
        <p:txBody>
          <a:bodyPr/>
          <a:lstStyle/>
          <a:p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sz="24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Мектепішілік және облыстық жас зерттеушілер байқауының қатысушысы</a:t>
            </a:r>
            <a:r>
              <a:rPr lang="ru-RU" sz="24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Қонырбай Мұхамедәли –ІІІ орын</a:t>
            </a:r>
            <a:br>
              <a:rPr lang="kk-KZ" sz="24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66FF66"/>
                </a:solidFill>
              </a:rPr>
              <a:t/>
            </a:r>
            <a:br>
              <a:rPr lang="ru-RU" sz="2400" dirty="0" smtClean="0">
                <a:solidFill>
                  <a:srgbClr val="66FF66"/>
                </a:solidFill>
              </a:rPr>
            </a:br>
            <a:r>
              <a:rPr lang="kk-KZ" sz="2400" b="1" dirty="0" smtClean="0">
                <a:solidFill>
                  <a:srgbClr val="66FF66"/>
                </a:solidFill>
              </a:rPr>
              <a:t> </a:t>
            </a:r>
            <a:r>
              <a:rPr lang="ru-RU" sz="2400" dirty="0" smtClean="0">
                <a:solidFill>
                  <a:srgbClr val="66FF66"/>
                </a:solidFill>
              </a:rPr>
              <a:t/>
            </a:r>
            <a:br>
              <a:rPr lang="ru-RU" sz="2400" dirty="0" smtClean="0">
                <a:solidFill>
                  <a:srgbClr val="66FF66"/>
                </a:solidFill>
              </a:rPr>
            </a:br>
            <a:r>
              <a:rPr lang="kk-KZ" dirty="0" smtClean="0"/>
              <a:t> </a:t>
            </a:r>
            <a:endParaRPr lang="ru-RU" dirty="0"/>
          </a:p>
        </p:txBody>
      </p:sp>
      <p:pic>
        <p:nvPicPr>
          <p:cNvPr id="6146" name="Рисунок 3" descr="SDC14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590675"/>
            <a:ext cx="2895600" cy="384810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Рисунок 5" descr="SDC140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524000"/>
            <a:ext cx="2971800" cy="3857625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ртификаты олимпиады\Гүлмира\сканирование0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981200"/>
            <a:ext cx="640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14400" y="304800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Облыстық жас зерттеушілер байқауының қатысушысы</a:t>
            </a:r>
            <a:r>
              <a:rPr lang="ru-RU" sz="28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Қонырбай Мұхамедәли –ең үздік жоба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133600"/>
          </a:xfrm>
        </p:spPr>
        <p:txBody>
          <a:bodyPr/>
          <a:lstStyle/>
          <a:p>
            <a:r>
              <a:rPr lang="kk-KZ" sz="32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Біздің спортшыларымыз!</a:t>
            </a:r>
            <a:br>
              <a:rPr lang="kk-KZ" sz="32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Ибраева Аида-ІІ орын</a:t>
            </a:r>
            <a:br>
              <a:rPr lang="kk-KZ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Молдабаева Жанель-ІІ орын</a:t>
            </a:r>
            <a:br>
              <a:rPr lang="kk-KZ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Ермаханова Сымбат-І орын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Рисунок 4" descr="SDC140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8968" y="2514601"/>
            <a:ext cx="1989982" cy="27432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Рисунок 9" descr="SDC140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3657600"/>
            <a:ext cx="1981200" cy="2809875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Рисунок 11" descr="SDC140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2590800"/>
            <a:ext cx="1924050" cy="2809875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kk-KZ" sz="28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“Құстар біздің досымыз!” атты қалалық сурет конкурсы- І орын</a:t>
            </a:r>
            <a:endParaRPr lang="ru-RU" sz="28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6" descr="SDC140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3962400"/>
            <a:ext cx="2475130" cy="2667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Рисунок 12" descr="SDC140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3886200"/>
            <a:ext cx="2325077" cy="2667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8" descr="SDC140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8400" y="1524000"/>
            <a:ext cx="3657600" cy="2461846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r>
              <a:rPr lang="kk-KZ" sz="24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“Әкем, шешем және мен”атты отбасылық спорттық жарыс-І орын</a:t>
            </a:r>
            <a:endParaRPr lang="ru-RU" sz="24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Рисунок 5" descr="SDC142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447800"/>
            <a:ext cx="3429000" cy="2399300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Рисунок 11" descr="SDC143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47800"/>
            <a:ext cx="3276600" cy="2382982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Рисунок 8" descr="SDC142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4114799"/>
            <a:ext cx="3505200" cy="2389909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ртификаты олимпиады\Гүлмира\сканирование00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8288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Сертификаты олимпиады\Гүлмира\сканирование001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2209800"/>
            <a:ext cx="3105150" cy="433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14400" y="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“Өмір-мен сені сүйем!” немесе “Туған өлкеме саяхат...” презентациясының облыстық байқауының қатысушылары:</a:t>
            </a:r>
          </a:p>
          <a:p>
            <a:pPr algn="ctr"/>
            <a:r>
              <a:rPr lang="kk-KZ" sz="24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Қонырбай Мұхамедали, Сагатова Айдана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4384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72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Назарларыңызға рахмет</a:t>
            </a:r>
            <a:r>
              <a:rPr lang="ru-RU" sz="72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72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66FF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04800" y="29718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</a:rPr>
              <a:t>Оқушыларды шағын </a:t>
            </a:r>
          </a:p>
          <a:p>
            <a:pPr algn="ctr"/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</a:rPr>
              <a:t>зерттеулерге баулу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696200" cy="1600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Әдістемелік тақырыбы:</a:t>
            </a:r>
            <a:endParaRPr lang="ru-RU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086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400" kern="10" spc="-44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400" kern="10" spc="-44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Марапатталуы</a:t>
            </a:r>
            <a:r>
              <a:rPr lang="ru-RU" sz="4400" kern="10" spc="-44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676400" y="3276600"/>
            <a:ext cx="609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        </a:t>
            </a:r>
            <a:r>
              <a:rPr lang="kk-KZ" sz="6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Мектепішілік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1371600"/>
          <a:ext cx="7620000" cy="3733800"/>
        </p:xfrm>
        <a:graphic>
          <a:graphicData uri="http://schemas.openxmlformats.org/drawingml/2006/table">
            <a:tbl>
              <a:tblPr/>
              <a:tblGrid>
                <a:gridCol w="5300709"/>
                <a:gridCol w="2319291"/>
              </a:tblGrid>
              <a:tr h="7393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Марапаты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Қашан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96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 жетекшісінің ең үздік портфолиосы</a:t>
                      </a:r>
                      <a:endParaRPr lang="ru-RU" sz="160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</a:rPr>
                        <a:t>2007ж</a:t>
                      </a:r>
                      <a:endParaRPr lang="ru-RU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531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Оқу-зерттеу жұмысына оқушы дайындағаны</a:t>
                      </a:r>
                      <a:r>
                        <a:rPr lang="kk-KZ" sz="16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үшін.</a:t>
                      </a:r>
                    </a:p>
                    <a:p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2010ж</a:t>
                      </a:r>
                      <a:endParaRPr lang="ru-RU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15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Оқушыларды</a:t>
                      </a:r>
                      <a:r>
                        <a:rPr lang="kk-KZ" sz="16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шағын зерттеулерге  дайындағаны үшін.</a:t>
                      </a:r>
                    </a:p>
                    <a:p>
                      <a:endParaRPr lang="ru-RU" sz="16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2011ж</a:t>
                      </a:r>
                      <a:endParaRPr lang="ru-RU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ртификаты олимпиады\Гүлмира\сканирование000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85800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Сертификаты олимпиады\Гүлмира\сканирование00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1524000"/>
            <a:ext cx="213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Сертификаты олимпиады\Гүлмира\сканирование000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2743200"/>
            <a:ext cx="2362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086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400" kern="10" spc="-44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400" kern="10" spc="-44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Марапатталуы</a:t>
            </a:r>
            <a:r>
              <a:rPr lang="ru-RU" sz="4400" kern="10" spc="-44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6400" y="3276600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kk-KZ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Қалалық</a:t>
            </a:r>
            <a:endParaRPr lang="kk-KZ" sz="60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ртификаты олимпиады\Гүлмира\сканирование000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9812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47800" y="685800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“Ең үздік сынып жетекшісі” байқауы</a:t>
            </a:r>
            <a:endParaRPr lang="kk-KZ" sz="48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770</TotalTime>
  <Words>627</Words>
  <Application>Microsoft Office PowerPoint</Application>
  <PresentationFormat>Экран (4:3)</PresentationFormat>
  <Paragraphs>196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Пастель</vt:lpstr>
      <vt:lpstr>Занавес</vt:lpstr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« Ақ бота» республикалық интеллектуалдық марафонына қатысу нәтижесі</vt:lpstr>
      <vt:lpstr>“Ақ бота” марафоны</vt:lpstr>
      <vt:lpstr>     «Бастау» математикалық турнирының облыстық сарыарқа дарынының нәтижесі </vt:lpstr>
      <vt:lpstr>«Бастау» облыстық сарыарқа дарынының қатысушылары. </vt:lpstr>
      <vt:lpstr>Слайд 26</vt:lpstr>
      <vt:lpstr>«Золотое руно» сайысының нәтижесі </vt:lpstr>
      <vt:lpstr>Слайд 28</vt:lpstr>
      <vt:lpstr>«Золотое руно» интелектуалдсайысының қатысушылары </vt:lpstr>
      <vt:lpstr>    Мектепішілік және облыстық жас зерттеушілер байқауының қатысушысы Қонырбай Мұхамедәли –ІІІ орын     </vt:lpstr>
      <vt:lpstr>Слайд 31</vt:lpstr>
      <vt:lpstr>Біздің спортшыларымыз! Ибраева Аида-ІІ орын Молдабаева Жанель-ІІ орын Ермаханова Сымбат-І орын</vt:lpstr>
      <vt:lpstr>“Құстар біздің досымыз!” атты қалалық сурет конкурсы- І орын</vt:lpstr>
      <vt:lpstr>“Әкем, шешем және мен”атты отбасылық спорттық жарыс-І орын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ADMIN-2</dc:creator>
  <cp:lastModifiedBy>User</cp:lastModifiedBy>
  <cp:revision>56</cp:revision>
  <dcterms:created xsi:type="dcterms:W3CDTF">2009-05-11T05:20:14Z</dcterms:created>
  <dcterms:modified xsi:type="dcterms:W3CDTF">2013-02-12T09:24:53Z</dcterms:modified>
</cp:coreProperties>
</file>