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4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714488"/>
            <a:ext cx="7383764" cy="317415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800" dirty="0" smtClean="0"/>
              <a:t>почетные граждане моего города!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3873624" cy="756696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err="1" smtClean="0"/>
              <a:t>Кокпар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13246"/>
            <a:ext cx="7128792" cy="52447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Сапфировые сумерки.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327491"/>
            <a:ext cx="5904656" cy="55305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Владимир Иванович Литвинов.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smtClean="0"/>
              <a:t>Владимир Литвинов родился в 1936 году в Алтайском крае. Там он окончил педучилище, а потом устроился на работу в районную газету. В 1965 году он устроился старшим редактором в </a:t>
            </a:r>
            <a:r>
              <a:rPr lang="ru-RU" dirty="0" err="1" smtClean="0"/>
              <a:t>Барнаульскую</a:t>
            </a:r>
            <a:r>
              <a:rPr lang="ru-RU" dirty="0" smtClean="0"/>
              <a:t> студию телевидения. А потом переехал в Караганду, где восемь лет проработал в молодежной редакции Карагандинского телевидения. С 1976 по 1992 год он был редактором последних известий областного радио. А с января 1992 года по декабрь 1998 года вел авторскую программу «Земляки».</a:t>
            </a:r>
          </a:p>
          <a:p>
            <a:endParaRPr lang="ru-RU" dirty="0" smtClean="0"/>
          </a:p>
          <a:p>
            <a:r>
              <a:rPr lang="ru-RU" dirty="0" smtClean="0"/>
              <a:t>Владимир Иванович награжден медалью «Алтын Жулдыз» за создание программу «Земляки». В 1994 году он получил республиканскую премию имени </a:t>
            </a:r>
            <a:r>
              <a:rPr lang="ru-RU" dirty="0" err="1" smtClean="0"/>
              <a:t>Ашимбаева</a:t>
            </a:r>
            <a:r>
              <a:rPr lang="ru-RU" dirty="0" smtClean="0"/>
              <a:t>, а в 2004 году – премию Конгресса журналистов Казахстана.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7958293" cy="5301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4276303" cy="6597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764704"/>
            <a:ext cx="7772400" cy="4572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smtClean="0"/>
              <a:t>Перед уходом на пенсию Владимир Литвинов занялся писательской деятельностью. У него за спиной семь сборников рассказов, очерки и повесть «Босоногие». Эту автобиографическую повесть сам автор называл «историями, которые трудно выдумать». «Босоногие» – это, по сути, повесть о настоящем человеке. Главный герой – деревенский мальчишка Сема </a:t>
            </a:r>
            <a:r>
              <a:rPr lang="ru-RU" dirty="0" err="1" smtClean="0"/>
              <a:t>Лубин</a:t>
            </a:r>
            <a:r>
              <a:rPr lang="ru-RU" dirty="0" smtClean="0"/>
              <a:t>, который в годы Великой Отечественной войны остался совсем один. Несмотря на тяжелую болезнь позвоночника, он не только не унывает, но и находит друзей, влюбляется, помогает людям, борется за правду. Активная жизненная позиция, неиссякаемый интерес ко всему происходящему вокруг отличают и героя, и самого автора.</a:t>
            </a:r>
            <a:endParaRPr lang="ru-RU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052736"/>
            <a:ext cx="7772400" cy="45720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 smtClean="0"/>
              <a:t>Владимир Литвинов перенес костный туберкулез. Из-за этого у него произошла деформация грудной клетки и  ног. Из-за этого он передвигался только на костылях. А в последние годы почти не выходил из дома. Но при этом писатель вел активную общественную жизнь. Он писал статьи, встречался с почитателями своего творчества, в основном детьми. А в 2010 году к нему в гости приезжал известный российский актер Валерий </a:t>
            </a:r>
            <a:r>
              <a:rPr lang="ru-RU" dirty="0" err="1" smtClean="0"/>
              <a:t>Золотухин</a:t>
            </a:r>
            <a:r>
              <a:rPr lang="ru-RU" dirty="0" smtClean="0"/>
              <a:t>. Больше полувека назад артист лечился вместе с Владимиром Ивановичем в туберкулезном санатории на Алтае.</a:t>
            </a:r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Биография Андрей Финонченко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r>
              <a:rPr lang="ru-RU" dirty="0" smtClean="0"/>
              <a:t>Андрей Михайлович Финонченко – нападающий и капитан карагандинского ФК «Шахтёр», бывший игрок сборной Казахстана. Родился 21 июня в 1982 году, в Караганде, Казахская ССР, СССР.</a:t>
            </a:r>
          </a:p>
          <a:p>
            <a:r>
              <a:rPr lang="ru-RU" dirty="0" smtClean="0"/>
              <a:t>В восемнадцатилетнем возрасте Финонченко впервые пригласили в команду мастеров. Начиная с 2001 года Андрей играет в местном ФК «Шахтёр». 28 апреля состоялся его первый матч в футболке «Шахтёра».</a:t>
            </a:r>
          </a:p>
          <a:p>
            <a:r>
              <a:rPr lang="ru-RU" dirty="0" smtClean="0"/>
              <a:t>Первый гол Финонченко забил в 2003 году команде ФК «Восток-Алтын» из Усть-Каменогорска. По окончании сезона 2003 года, когда казахстанский футболист стал лучшим бомбардиром чемпионата страны, получил приглашения от ряда казахстанских клубов, но футболист остался.</a:t>
            </a:r>
          </a:p>
          <a:p>
            <a:r>
              <a:rPr lang="ru-RU" dirty="0" smtClean="0"/>
              <a:t>6 июня 2003 года состоялся дебют Финонченко в национальной команде страны. 19 февраля 2004 года, Андрей впервые забил гол за национальную сборную Казахстана. Всего за сборную футболист забил два мяча и отыграл 15 матчей.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8924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7598"/>
            <a:ext cx="9144000" cy="7179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err="1" smtClean="0"/>
              <a:t>Сапиев</a:t>
            </a:r>
            <a:r>
              <a:rPr lang="ru-RU" dirty="0" smtClean="0"/>
              <a:t>, </a:t>
            </a:r>
            <a:r>
              <a:rPr lang="ru-RU" dirty="0" err="1" smtClean="0"/>
              <a:t>Серик</a:t>
            </a:r>
            <a:r>
              <a:rPr lang="ru-RU" dirty="0" smtClean="0"/>
              <a:t> Жумангалиевич)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sz="1800" dirty="0" err="1" smtClean="0"/>
              <a:t>Сапиев</a:t>
            </a:r>
            <a:r>
              <a:rPr lang="ru-RU" sz="1800" dirty="0" smtClean="0"/>
              <a:t> </a:t>
            </a:r>
            <a:r>
              <a:rPr lang="ru-RU" sz="1800" dirty="0" err="1" smtClean="0"/>
              <a:t>Серик</a:t>
            </a:r>
            <a:r>
              <a:rPr lang="ru-RU" sz="1800" dirty="0" smtClean="0"/>
              <a:t> Жумангалиевич род. 16 ноября 1983 года) — казахстанский боксёр-любитель, чемпион мира 2005 и 2007 годов, олимпийский чемпион 2012 года. Заслуженный мастер спорта Республики Казахстан. Обладатель Кубка </a:t>
            </a:r>
            <a:r>
              <a:rPr lang="ru-RU" sz="1800" dirty="0" err="1" smtClean="0"/>
              <a:t>Вэла</a:t>
            </a:r>
            <a:r>
              <a:rPr lang="ru-RU" sz="1800" dirty="0" smtClean="0"/>
              <a:t> </a:t>
            </a:r>
            <a:r>
              <a:rPr lang="ru-RU" sz="1800" dirty="0" err="1" smtClean="0"/>
              <a:t>Баркера</a:t>
            </a:r>
            <a:r>
              <a:rPr lang="ru-RU" sz="1800" dirty="0" smtClean="0"/>
              <a:t> 2012 года. Родился, живёт и тренируется в городе Абай, Карагандинской области Казахстана. Учился в Карагандинском Государственном Техническом Университете (</a:t>
            </a:r>
            <a:r>
              <a:rPr lang="ru-RU" sz="1800" dirty="0" err="1" smtClean="0"/>
              <a:t>КарГТУ</a:t>
            </a:r>
            <a:r>
              <a:rPr lang="ru-RU" sz="1800" dirty="0" smtClean="0"/>
              <a:t>). </a:t>
            </a:r>
            <a:r>
              <a:rPr lang="ru-RU" sz="1800" dirty="0" err="1" smtClean="0"/>
              <a:t>Серик</a:t>
            </a:r>
            <a:r>
              <a:rPr lang="ru-RU" sz="1800" dirty="0" smtClean="0"/>
              <a:t> </a:t>
            </a:r>
            <a:r>
              <a:rPr lang="ru-RU" sz="1800" dirty="0" err="1" smtClean="0"/>
              <a:t>Сапиев</a:t>
            </a:r>
            <a:r>
              <a:rPr lang="ru-RU" sz="1800" dirty="0" smtClean="0"/>
              <a:t> по итогам лондонской Олимпиады получил Кубок </a:t>
            </a:r>
            <a:r>
              <a:rPr lang="ru-RU" sz="1800" dirty="0" err="1" smtClean="0"/>
              <a:t>Вэла</a:t>
            </a:r>
            <a:r>
              <a:rPr lang="ru-RU" sz="1800" dirty="0" smtClean="0"/>
              <a:t> </a:t>
            </a:r>
            <a:r>
              <a:rPr lang="ru-RU" sz="1800" dirty="0" err="1" smtClean="0"/>
              <a:t>Баркера</a:t>
            </a:r>
            <a:r>
              <a:rPr lang="ru-RU" sz="1800" dirty="0" smtClean="0"/>
              <a:t> — приз, который вручается самому техничному боксёру Олимпийских игр с 1936 года по сегодняшний день. </a:t>
            </a:r>
            <a:r>
              <a:rPr lang="ru-RU" sz="1800" dirty="0" err="1" smtClean="0"/>
              <a:t>Сапиев</a:t>
            </a:r>
            <a:r>
              <a:rPr lang="ru-RU" sz="1800" dirty="0" smtClean="0"/>
              <a:t> оказался уже третьим представителем Казахстана, удостоившимся этого престижного приза, после олимпийских чемпионов Василия Жирова (1996) и </a:t>
            </a:r>
            <a:r>
              <a:rPr lang="ru-RU" sz="1800" dirty="0" err="1" smtClean="0"/>
              <a:t>Бахтияра</a:t>
            </a:r>
            <a:r>
              <a:rPr lang="ru-RU" sz="1800" dirty="0" smtClean="0"/>
              <a:t> </a:t>
            </a:r>
            <a:r>
              <a:rPr lang="ru-RU" sz="1800" dirty="0" err="1" smtClean="0"/>
              <a:t>Артаева</a:t>
            </a:r>
            <a:r>
              <a:rPr lang="ru-RU" sz="1800" dirty="0" smtClean="0"/>
              <a:t> (2004). Ранее обладателями этой награды становились знаменитые Валерий </a:t>
            </a:r>
            <a:r>
              <a:rPr lang="ru-RU" sz="1800" dirty="0" err="1" smtClean="0"/>
              <a:t>Попенченко</a:t>
            </a:r>
            <a:r>
              <a:rPr lang="ru-RU" sz="1800" dirty="0" smtClean="0"/>
              <a:t> (СССР, 1964), кубинцы </a:t>
            </a:r>
            <a:r>
              <a:rPr lang="ru-RU" sz="1800" dirty="0" err="1" smtClean="0"/>
              <a:t>Теофило</a:t>
            </a:r>
            <a:r>
              <a:rPr lang="ru-RU" sz="1800" dirty="0" smtClean="0"/>
              <a:t> Стивенсон (1972) и Роберто </a:t>
            </a:r>
            <a:r>
              <a:rPr lang="ru-RU" sz="1800" dirty="0" err="1" smtClean="0"/>
              <a:t>Баладо</a:t>
            </a:r>
            <a:r>
              <a:rPr lang="ru-RU" sz="1800" dirty="0" smtClean="0"/>
              <a:t> (1992), американец Рой Джонс (1988), а также двукратные олимпийские чемпионы россиянин Олег Саитов (2000) и украинец Василий </a:t>
            </a:r>
            <a:r>
              <a:rPr lang="ru-RU" sz="1800" dirty="0" err="1" smtClean="0"/>
              <a:t>Ломаченко</a:t>
            </a:r>
            <a:r>
              <a:rPr lang="ru-RU" sz="1800" dirty="0" smtClean="0"/>
              <a:t> (2008).</a:t>
            </a:r>
            <a:endParaRPr lang="ru-RU" sz="1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772400" cy="9144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800" dirty="0" err="1" smtClean="0"/>
              <a:t>Серик</a:t>
            </a:r>
            <a:r>
              <a:rPr lang="ru-RU" sz="2800" dirty="0" smtClean="0"/>
              <a:t> </a:t>
            </a:r>
            <a:r>
              <a:rPr lang="ru-RU" sz="2800" dirty="0" err="1" smtClean="0"/>
              <a:t>Сапиев</a:t>
            </a:r>
            <a:r>
              <a:rPr lang="ru-RU" sz="2800" dirty="0" smtClean="0"/>
              <a:t> не стал трехкратным чемпионом мира |...</a:t>
            </a:r>
            <a:endParaRPr lang="ru-RU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44000" cy="513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Бронзовый призер чемпионата мира по боксу 2009...</a:t>
            </a:r>
            <a:endParaRPr lang="ru-RU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13217"/>
            <a:ext cx="6768752" cy="514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200" b="1" i="1" dirty="0" smtClean="0"/>
              <a:t>Герасимова Наталья Александровна.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smtClean="0"/>
              <a:t>Родилась в небольшом городке Темиртау Карагандинской области.</a:t>
            </a:r>
          </a:p>
          <a:p>
            <a:r>
              <a:rPr lang="ru-RU" dirty="0" smtClean="0"/>
              <a:t> Работает и выполняет на заказ в жанре пейзажа, портрета, натюрморта, жанровой композиции, </a:t>
            </a:r>
            <a:r>
              <a:rPr lang="ru-RU" dirty="0" err="1" smtClean="0"/>
              <a:t>анималистики</a:t>
            </a:r>
            <a:r>
              <a:rPr lang="ru-RU" dirty="0" smtClean="0"/>
              <a:t> (животные), копии с картин.</a:t>
            </a:r>
          </a:p>
          <a:p>
            <a:endParaRPr lang="ru-RU" dirty="0" smtClean="0"/>
          </a:p>
          <a:p>
            <a:r>
              <a:rPr lang="ru-RU" dirty="0" smtClean="0"/>
              <a:t> 1998 - 2003 гг. - школа искусств им. </a:t>
            </a:r>
            <a:r>
              <a:rPr lang="ru-RU" dirty="0" err="1" smtClean="0"/>
              <a:t>Газизы</a:t>
            </a:r>
            <a:r>
              <a:rPr lang="ru-RU" dirty="0" smtClean="0"/>
              <a:t> </a:t>
            </a:r>
            <a:r>
              <a:rPr lang="ru-RU" dirty="0" err="1" smtClean="0"/>
              <a:t>Жубановой</a:t>
            </a:r>
            <a:r>
              <a:rPr lang="ru-RU" dirty="0" smtClean="0"/>
              <a:t> (преп. </a:t>
            </a:r>
            <a:r>
              <a:rPr lang="ru-RU" dirty="0" err="1" smtClean="0"/>
              <a:t>Богза</a:t>
            </a:r>
            <a:r>
              <a:rPr lang="ru-RU" dirty="0" smtClean="0"/>
              <a:t> Е.Е.)</a:t>
            </a:r>
          </a:p>
          <a:p>
            <a:r>
              <a:rPr lang="ru-RU" dirty="0" smtClean="0"/>
              <a:t> 2006 - 2009 гг. - совершенствование художественных навыков в частной студии (преп. </a:t>
            </a:r>
            <a:r>
              <a:rPr lang="ru-RU" dirty="0" err="1" smtClean="0"/>
              <a:t>Никулаева</a:t>
            </a:r>
            <a:r>
              <a:rPr lang="ru-RU" dirty="0" smtClean="0"/>
              <a:t> Л.А.)</a:t>
            </a:r>
          </a:p>
          <a:p>
            <a:r>
              <a:rPr lang="ru-RU" dirty="0" smtClean="0"/>
              <a:t> 2007 - 2011 гг. - Карагандинский государственный университет им. Е.А. </a:t>
            </a:r>
            <a:r>
              <a:rPr lang="ru-RU" dirty="0" err="1" smtClean="0"/>
              <a:t>Букетова</a:t>
            </a:r>
            <a:r>
              <a:rPr lang="ru-RU" dirty="0" smtClean="0"/>
              <a:t>, специальность "Изобразительное искусство и черчение" (мастерская </a:t>
            </a:r>
            <a:r>
              <a:rPr lang="ru-RU" dirty="0" err="1" smtClean="0"/>
              <a:t>Калмаханова</a:t>
            </a:r>
            <a:r>
              <a:rPr lang="ru-RU" dirty="0" smtClean="0"/>
              <a:t> М.С.)</a:t>
            </a:r>
            <a:endParaRPr lang="ru-RU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4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5961856" cy="97272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Картины художницы.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61138"/>
            <a:ext cx="6318423" cy="50968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5601816" cy="97272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Лесное озеро.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20211"/>
            <a:ext cx="6230481" cy="50377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166</TotalTime>
  <Words>760</Words>
  <Application>Microsoft Office PowerPoint</Application>
  <PresentationFormat>Экран (4:3)</PresentationFormat>
  <Paragraphs>27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Метро</vt:lpstr>
      <vt:lpstr>почетные граждане моего города! </vt:lpstr>
      <vt:lpstr>Сапиев, Серик Жумангалиевич) </vt:lpstr>
      <vt:lpstr>Слайд 3</vt:lpstr>
      <vt:lpstr>Серик Сапиев не стал трехкратным чемпионом мира |...</vt:lpstr>
      <vt:lpstr> Бронзовый призер чемпионата мира по боксу 2009...</vt:lpstr>
      <vt:lpstr>Герасимова Наталья Александровна.</vt:lpstr>
      <vt:lpstr>Слайд 7</vt:lpstr>
      <vt:lpstr>Картины художницы.</vt:lpstr>
      <vt:lpstr>Лесное озеро.</vt:lpstr>
      <vt:lpstr>Кокпар</vt:lpstr>
      <vt:lpstr>Сапфировые сумерки.</vt:lpstr>
      <vt:lpstr>Владимир Иванович Литвинов.</vt:lpstr>
      <vt:lpstr>Слайд 13</vt:lpstr>
      <vt:lpstr>Слайд 14</vt:lpstr>
      <vt:lpstr>Слайд 15</vt:lpstr>
      <vt:lpstr>Слайд 16</vt:lpstr>
      <vt:lpstr>Биография Андрей Финонченко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Sch</cp:lastModifiedBy>
  <cp:revision>21</cp:revision>
  <dcterms:created xsi:type="dcterms:W3CDTF">2013-01-31T16:26:16Z</dcterms:created>
  <dcterms:modified xsi:type="dcterms:W3CDTF">2013-02-08T12:18:37Z</dcterms:modified>
</cp:coreProperties>
</file>