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8" r:id="rId2"/>
    <p:sldId id="276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4" d="100"/>
          <a:sy n="44" d="100"/>
        </p:scale>
        <p:origin x="-222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1646AA-B53C-459B-8EEB-A6CF02A3ADD9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5FA1F-0CE6-4A61-B536-01FA43CFE5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5FA1F-0CE6-4A61-B536-01FA43CFE59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A71CB-7ABB-45F3-A480-3616647CBE5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F08E4-C2CB-4D18-8393-EB0B1D3CA0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00035" y="214291"/>
            <a:ext cx="8286807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Открытый урок по литературе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 класс.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Тема:  Русская народная сказка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</a:t>
            </a:r>
            <a:r>
              <a:rPr lang="ru-RU" sz="5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Морозко</a:t>
            </a:r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».</a:t>
            </a:r>
          </a:p>
          <a:p>
            <a:pPr algn="ctr"/>
            <a:endParaRPr lang="ru-RU" sz="3200" b="1" cap="none" spc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Подготовила: учитель начальных классов</a:t>
            </a:r>
          </a:p>
          <a:p>
            <a:pPr algn="ctr"/>
            <a:r>
              <a:rPr lang="ru-RU" sz="3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Гекле Наталья Иосифовна.</a:t>
            </a:r>
            <a:endParaRPr lang="ru-RU" sz="32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14348" y="571481"/>
            <a:ext cx="6143652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4000" dirty="0" smtClean="0"/>
              <a:t>Виды </a:t>
            </a:r>
            <a:r>
              <a:rPr lang="ru-RU" sz="4000" dirty="0"/>
              <a:t>сказок :</a:t>
            </a:r>
          </a:p>
          <a:p>
            <a:r>
              <a:rPr lang="ru-RU" sz="4000" dirty="0" smtClean="0"/>
              <a:t>1волшебные</a:t>
            </a:r>
          </a:p>
          <a:p>
            <a:r>
              <a:rPr lang="ru-RU" sz="4000" dirty="0"/>
              <a:t>2</a:t>
            </a:r>
            <a:r>
              <a:rPr lang="ru-RU" sz="4000" dirty="0" smtClean="0"/>
              <a:t> бытовые</a:t>
            </a:r>
          </a:p>
          <a:p>
            <a:r>
              <a:rPr lang="ru-RU" sz="4000" dirty="0"/>
              <a:t>3</a:t>
            </a:r>
            <a:r>
              <a:rPr lang="ru-RU" sz="4000" dirty="0" smtClean="0"/>
              <a:t> </a:t>
            </a:r>
            <a:r>
              <a:rPr lang="ru-RU" sz="4000" dirty="0"/>
              <a:t>про </a:t>
            </a:r>
            <a:r>
              <a:rPr lang="ru-RU" sz="4000" dirty="0" smtClean="0"/>
              <a:t>животных</a:t>
            </a:r>
          </a:p>
          <a:p>
            <a:endParaRPr lang="ru-RU" sz="4000" dirty="0"/>
          </a:p>
          <a:p>
            <a:r>
              <a:rPr lang="ru-RU" sz="4000" dirty="0" smtClean="0"/>
              <a:t>Композиция сказки:</a:t>
            </a:r>
          </a:p>
          <a:p>
            <a:pPr marL="457200" indent="-457200">
              <a:buAutoNum type="arabicPeriod"/>
            </a:pPr>
            <a:r>
              <a:rPr lang="ru-RU" sz="4000" dirty="0" smtClean="0"/>
              <a:t>Присказка.</a:t>
            </a:r>
          </a:p>
          <a:p>
            <a:pPr marL="457200" indent="-457200">
              <a:buAutoNum type="arabicPeriod"/>
            </a:pPr>
            <a:r>
              <a:rPr lang="ru-RU" sz="4000" dirty="0" smtClean="0"/>
              <a:t>Зачин</a:t>
            </a:r>
          </a:p>
          <a:p>
            <a:pPr marL="457200" indent="-457200">
              <a:buAutoNum type="arabicPeriod"/>
            </a:pPr>
            <a:r>
              <a:rPr lang="ru-RU" sz="4000" dirty="0" smtClean="0"/>
              <a:t>Концовка.</a:t>
            </a:r>
          </a:p>
          <a:p>
            <a:pPr marL="457200" indent="-457200">
              <a:buAutoNum type="arabicPeriod"/>
            </a:pPr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714348" y="1500174"/>
            <a:ext cx="771530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Мачеха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родная мать.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Падчерица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 родная дочь.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Затужил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опечалился.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Озноб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замерзла до дрожи.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Окостенеть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замерзнуть до смерти.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Сжалился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пожалел.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Заголосила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громко закричала, заплакала.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-Понукает- заставляет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5" y="428604"/>
            <a:ext cx="7115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Словарная  работа.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 descr="C:\Documents and Settings\Admin\Мои документы\Мои рисунки\04b46f7e33e15e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381000"/>
            <a:ext cx="2706678" cy="2119306"/>
          </a:xfrm>
          <a:prstGeom prst="rect">
            <a:avLst/>
          </a:prstGeom>
          <a:noFill/>
        </p:spPr>
      </p:pic>
      <p:pic>
        <p:nvPicPr>
          <p:cNvPr id="13316" name="Picture 4" descr="C:\Documents and Settings\Admin\Мои документы\Мои рисунки\images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85728"/>
            <a:ext cx="2571768" cy="21431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9" y="2571745"/>
            <a:ext cx="8501121" cy="33855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Угадайте, кто это?</a:t>
            </a:r>
            <a:endParaRPr lang="ru-RU" sz="32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r>
              <a:rPr lang="ru-RU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Дом убирает, кашу варит, встречает приветливо, </a:t>
            </a:r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песенки поет, лесные жители только добро видели.</a:t>
            </a:r>
          </a:p>
          <a:p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Лежит на печи, ест пироги, сестрой понукает.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 descr="C:\Documents and Settings\Admin\Мои документы\Мои рисунки\1292505841_snapshot2010121616474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3714776" cy="2786081"/>
          </a:xfrm>
          <a:prstGeom prst="rect">
            <a:avLst/>
          </a:prstGeom>
          <a:noFill/>
        </p:spPr>
      </p:pic>
      <p:pic>
        <p:nvPicPr>
          <p:cNvPr id="14340" name="Picture 4" descr="C:\Documents and Settings\Admin\Мои документы\Мои рисунки\1324314007_morozko-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14290"/>
            <a:ext cx="3690942" cy="278609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2786059"/>
            <a:ext cx="8643998" cy="43704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Настенька   </a:t>
            </a:r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Марфушечка</a:t>
            </a:r>
            <a:endParaRPr lang="ru-RU" sz="5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</a:t>
            </a:r>
            <a:r>
              <a:rPr lang="ru-RU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обрая                       ленивая</a:t>
            </a:r>
          </a:p>
          <a:p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рудолюбивая            грубая</a:t>
            </a:r>
          </a:p>
          <a:p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приветливая</a:t>
            </a:r>
            <a:r>
              <a:rPr lang="ru-RU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         вредная</a:t>
            </a:r>
          </a:p>
          <a:p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л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асковая                     сварливая</a:t>
            </a:r>
          </a:p>
          <a:p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ерпеливая                 злая</a:t>
            </a:r>
          </a:p>
          <a:p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</a:t>
            </a:r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есёлая                            </a:t>
            </a:r>
          </a:p>
          <a:p>
            <a:r>
              <a:rPr lang="ru-RU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57158" y="500042"/>
            <a:ext cx="8429684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Какая может быть  концовка этой сказки?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Стали себе жить – поживать да добра наживать.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Сказке – конец, а мне меду корец.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Я там был, мед – пиво пил, по усам текло, да в рот не попало.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285720" y="642918"/>
            <a:ext cx="828680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Какие из этих пословиц подходят к нашей сказке? </a:t>
            </a:r>
            <a:endParaRPr lang="ru-RU" sz="32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Много захочешь- последнее потеряешь.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2.Кто родителей почитает, тот вовек не погибнет.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3.Как аукнется, так и откликнется.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4.Добрый скорее дело сделает, чем сердитый.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5.Какова работа, такова и награда.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6.Труд человека кормит, а лень портит.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7" name="Picture 3" descr="C:\Documents and Settings\Admin\Мои документы\Мои рисунки\image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786190"/>
            <a:ext cx="3643338" cy="2786082"/>
          </a:xfrm>
          <a:prstGeom prst="rect">
            <a:avLst/>
          </a:prstGeom>
          <a:noFill/>
        </p:spPr>
      </p:pic>
      <p:pic>
        <p:nvPicPr>
          <p:cNvPr id="31748" name="Picture 4" descr="C:\Documents and Settings\Admin\Мои документы\Мои рисунки\mrazi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214422"/>
            <a:ext cx="3714776" cy="2357455"/>
          </a:xfrm>
          <a:prstGeom prst="rect">
            <a:avLst/>
          </a:prstGeom>
          <a:noFill/>
        </p:spPr>
      </p:pic>
      <p:pic>
        <p:nvPicPr>
          <p:cNvPr id="31749" name="Picture 5" descr="C:\Documents and Settings\Admin\Мои документы\Мои рисунки\987220136_987220136tonnel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3714752"/>
            <a:ext cx="3929122" cy="286704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214290"/>
            <a:ext cx="89297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Какова работа, такова и награда.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" y="1214422"/>
            <a:ext cx="871540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Сказка—ложь,</a:t>
            </a:r>
          </a:p>
          <a:p>
            <a:pPr algn="ctr"/>
            <a:r>
              <a:rPr lang="ru-RU" sz="6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да в ней намёк—добрым </a:t>
            </a:r>
          </a:p>
          <a:p>
            <a:pPr algn="ctr"/>
            <a:r>
              <a:rPr lang="ru-RU" sz="6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</a:t>
            </a:r>
            <a:r>
              <a:rPr lang="ru-RU" sz="6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олодцам урок.</a:t>
            </a:r>
            <a:endParaRPr lang="ru-RU" sz="6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 descr="C:\Documents and Settings\Admin\Мои документы\Мои рисунки\image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9143999" cy="664371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1500174"/>
            <a:ext cx="785817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новым годом!</a:t>
            </a:r>
          </a:p>
          <a:p>
            <a:pPr algn="ctr"/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урок!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357167"/>
            <a:ext cx="3500462" cy="78581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C:\Documents and Settings\Admin\Мои документы\Мои рисунки\DesktopMania.ru-30699-300x1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00101" y="1071547"/>
            <a:ext cx="764386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Белоснежная царица всё 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окрыла серебром…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Documents and Settings\Admin\Мои документы\Мои рисунки\DesktopMania.ru-8544-300x2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8358246" cy="635798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357166"/>
            <a:ext cx="3214710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Тёмный  лес, что шапкой,</a:t>
            </a:r>
          </a:p>
          <a:p>
            <a:pPr algn="ctr"/>
            <a:r>
              <a:rPr lang="ru-RU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Принакрылся чудной</a:t>
            </a:r>
          </a:p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 заснул под нею</a:t>
            </a:r>
          </a:p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Крепко, непробудно.</a:t>
            </a:r>
          </a:p>
          <a:p>
            <a:pPr algn="ctr"/>
            <a:r>
              <a:rPr lang="ru-RU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Documents and Settings\Admin\Мои документы\Мои рисунки\DesktopMania.ru-3938-300x2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8429684" cy="628654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61555" y="1000109"/>
            <a:ext cx="44429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Пришла, рассыпалась; клоками</a:t>
            </a:r>
          </a:p>
          <a:p>
            <a:pPr algn="ctr"/>
            <a:r>
              <a:rPr lang="ru-RU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Повисла на суках  дубов;</a:t>
            </a:r>
            <a:endParaRPr lang="ru-RU" sz="2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C:\Documents and Settings\Admin\Мои документы\Мои рисунки\69005155_DSC045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643998" cy="621510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42911" y="642919"/>
            <a:ext cx="57150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Расшумелась, разгулялась в поле непогода</a:t>
            </a:r>
          </a:p>
          <a:p>
            <a:pPr algn="ctr"/>
            <a:r>
              <a:rPr lang="ru-RU" sz="2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Принакрылась белым снегом гладкая дорога.</a:t>
            </a:r>
            <a:endParaRPr lang="ru-RU" sz="2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 descr="C:\Documents and Settings\Admin\Мои документы\Мои рисунки\696275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8501122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 descr="C:\Documents and Settings\Admin\Мои документы\Мои рисунки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929197"/>
            <a:ext cx="75723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Морозко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—хозяин зимы и стужи.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C:\Documents and Settings\Admin\Мои документы\Мои рисунки\4218998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 descr="C:\Documents and Settings\Admin\Мои документы\Мои рисунки\c0b4edce6bf1320080f718fe84b60c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00042"/>
            <a:ext cx="3643338" cy="2571768"/>
          </a:xfrm>
          <a:prstGeom prst="rect">
            <a:avLst/>
          </a:prstGeom>
          <a:noFill/>
        </p:spPr>
      </p:pic>
      <p:pic>
        <p:nvPicPr>
          <p:cNvPr id="10244" name="Picture 4" descr="C:\Documents and Settings\Admin\Мои документы\Мои рисунки\images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857232"/>
            <a:ext cx="3071834" cy="2357454"/>
          </a:xfrm>
          <a:prstGeom prst="rect">
            <a:avLst/>
          </a:prstGeom>
          <a:noFill/>
        </p:spPr>
      </p:pic>
      <p:pic>
        <p:nvPicPr>
          <p:cNvPr id="10245" name="Picture 5" descr="C:\Documents and Settings\Admin\Мои документы\Мои рисунки\mrazi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286124"/>
            <a:ext cx="4267200" cy="3171825"/>
          </a:xfrm>
          <a:prstGeom prst="rect">
            <a:avLst/>
          </a:prstGeom>
          <a:noFill/>
        </p:spPr>
      </p:pic>
      <p:pic>
        <p:nvPicPr>
          <p:cNvPr id="10246" name="Picture 6" descr="C:\Documents and Settings\Admin\Мои документы\Мои рисунки\morozko_0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3643314"/>
            <a:ext cx="3714778" cy="285752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361555" y="285729"/>
            <a:ext cx="49333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Действующие лица сказки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318</Words>
  <Application>Microsoft Office PowerPoint</Application>
  <PresentationFormat>Экран (4:3)</PresentationFormat>
  <Paragraphs>77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Белоснежная царица всё покрыла серебром….</dc:title>
  <dc:creator>Admin</dc:creator>
  <cp:lastModifiedBy>Admin</cp:lastModifiedBy>
  <cp:revision>34</cp:revision>
  <dcterms:created xsi:type="dcterms:W3CDTF">2012-12-15T14:51:48Z</dcterms:created>
  <dcterms:modified xsi:type="dcterms:W3CDTF">2012-12-18T09:48:30Z</dcterms:modified>
</cp:coreProperties>
</file>