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9310" autoAdjust="0"/>
    <p:restoredTop sz="94660"/>
  </p:normalViewPr>
  <p:slideViewPr>
    <p:cSldViewPr>
      <p:cViewPr varScale="1">
        <p:scale>
          <a:sx n="73" d="100"/>
          <a:sy n="73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1/11/2013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8458200" cy="1066799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АЛАЛАҚ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“Зерек бала”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танымдық ойыны</a:t>
            </a:r>
            <a:br>
              <a:rPr lang="kk-KZ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і-тУР  ойыны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2133600"/>
            <a:ext cx="6248400" cy="449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Comp\Desktop\Зерек ба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762000"/>
          </a:xfrm>
        </p:spPr>
        <p:txBody>
          <a:bodyPr/>
          <a:lstStyle/>
          <a:p>
            <a:pPr algn="ctr"/>
            <a:r>
              <a:rPr lang="kk-KZ" dirty="0" smtClean="0"/>
              <a:t>ІІ – ТУР ойыны</a:t>
            </a:r>
            <a:endParaRPr lang="ru-RU" dirty="0"/>
          </a:p>
        </p:txBody>
      </p:sp>
      <p:pic>
        <p:nvPicPr>
          <p:cNvPr id="6" name="Содержимое 5" descr="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295400"/>
            <a:ext cx="7022864" cy="47847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</TotalTime>
  <Words>11</Words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Трек</vt:lpstr>
      <vt:lpstr>қАЛАЛАҚ  “Зерек бала” танымдық ойыны і-тУР  ойыны</vt:lpstr>
      <vt:lpstr>ІІ – ТУР ойыны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қАЛАЛАҚ  “Зерек бала” танымдық ойыны і-тУР</dc:title>
  <dc:creator>Comp</dc:creator>
  <cp:lastModifiedBy>Admin</cp:lastModifiedBy>
  <cp:revision>6</cp:revision>
  <dcterms:created xsi:type="dcterms:W3CDTF">2013-01-05T17:32:40Z</dcterms:created>
  <dcterms:modified xsi:type="dcterms:W3CDTF">2013-01-11T07:22:03Z</dcterms:modified>
</cp:coreProperties>
</file>