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" y="228601"/>
            <a:ext cx="8534400" cy="1142999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/>
              <a:t>Т</a:t>
            </a:r>
            <a:r>
              <a:rPr lang="kk-KZ" sz="1800" b="1" dirty="0" smtClean="0"/>
              <a:t>ІЛ-ӨЛШЕУСІЗ ҚАЗЫНА, ӨРІСІ КЕҢ - ӘЛЕМ</a:t>
            </a:r>
            <a:endParaRPr lang="ru-RU" sz="1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029200"/>
            <a:ext cx="6400800" cy="1600200"/>
          </a:xfrm>
        </p:spPr>
        <p:txBody>
          <a:bodyPr>
            <a:normAutofit fontScale="32500" lnSpcReduction="20000"/>
          </a:bodyPr>
          <a:lstStyle/>
          <a:p>
            <a:endParaRPr lang="kk-KZ" dirty="0" smtClean="0"/>
          </a:p>
          <a:p>
            <a:endParaRPr lang="kk-KZ" sz="2400" dirty="0" smtClean="0"/>
          </a:p>
          <a:p>
            <a:endParaRPr lang="kk-KZ" sz="2400" dirty="0" smtClean="0"/>
          </a:p>
          <a:p>
            <a:endParaRPr lang="kk-KZ" sz="2400" dirty="0" smtClean="0"/>
          </a:p>
          <a:p>
            <a:endParaRPr lang="kk-KZ" sz="2400" dirty="0" smtClean="0"/>
          </a:p>
          <a:p>
            <a:r>
              <a:rPr lang="kk-KZ" sz="4000" dirty="0" smtClean="0"/>
              <a:t>4 – сынып </a:t>
            </a:r>
          </a:p>
          <a:p>
            <a:r>
              <a:rPr lang="kk-KZ" sz="4000" dirty="0" smtClean="0"/>
              <a:t>Қазақ тілі мұғалімдері:  Адежанова М.Б.</a:t>
            </a:r>
            <a:endParaRPr lang="ru-RU" sz="4000" dirty="0" smtClean="0"/>
          </a:p>
          <a:p>
            <a:r>
              <a:rPr lang="kk-KZ" sz="4000" dirty="0" smtClean="0"/>
              <a:t>                                  Жанабаева З.С.</a:t>
            </a:r>
            <a:endParaRPr lang="ru-RU" sz="4000" dirty="0" smtClean="0"/>
          </a:p>
          <a:p>
            <a:endParaRPr lang="ru-RU" dirty="0"/>
          </a:p>
        </p:txBody>
      </p:sp>
      <p:pic>
        <p:nvPicPr>
          <p:cNvPr id="1026" name="Picture 2" descr="C:\Users\Comp\Desktop\сур.көгер\a3f886ce9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524000"/>
            <a:ext cx="586740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57200"/>
            <a:ext cx="9144000" cy="45719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algn="ctr"/>
            <a:r>
              <a:rPr lang="kk-KZ" sz="2800" b="1" dirty="0" smtClean="0"/>
              <a:t>Мақсаты:   </a:t>
            </a:r>
            <a:r>
              <a:rPr lang="kk-KZ" sz="2800" dirty="0" smtClean="0"/>
              <a:t>Ана тілі туралы кең түсінік бере отырып, тіл әуезділігін, көркемдігін, байлығын, шешендігін көрсететін                     нақыл сөздер, мақал-мәтелдер,              мәнерлеп оқу, тақпақ айту  арқылы оқушы дүниетанымын, ой өрісін дамыту.                      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153400" cy="5867400"/>
          </a:xfrm>
        </p:spPr>
        <p:txBody>
          <a:bodyPr>
            <a:normAutofit fontScale="55000" lnSpcReduction="20000"/>
          </a:bodyPr>
          <a:lstStyle/>
          <a:p>
            <a:r>
              <a:rPr lang="kk-KZ" b="1" dirty="0" smtClean="0"/>
              <a:t>Мақсаты:   </a:t>
            </a:r>
            <a:r>
              <a:rPr lang="kk-KZ" dirty="0" smtClean="0"/>
              <a:t>Ана тілі туралы кең түсінік бере отырып, тіл әуезділігін, көркемдігін, байлығын, шешендігін көрсететін нақыл сөздер, мақал-мәтелдер, мәнерлеп оқу, тақпақ айту  арқылы оқушы дүниетанымын, ой өрісін дамыту.                      </a:t>
            </a:r>
            <a:endParaRPr lang="ru-RU" dirty="0" smtClean="0"/>
          </a:p>
          <a:p>
            <a:r>
              <a:rPr lang="kk-KZ" dirty="0" smtClean="0"/>
              <a:t> </a:t>
            </a:r>
            <a:endParaRPr lang="ru-RU" dirty="0" smtClean="0"/>
          </a:p>
          <a:p>
            <a:r>
              <a:rPr lang="kk-KZ" dirty="0" smtClean="0"/>
              <a:t>Зал тіл мерекесіне сай дайындап, безендірілген.</a:t>
            </a:r>
            <a:endParaRPr lang="ru-RU" dirty="0" smtClean="0"/>
          </a:p>
          <a:p>
            <a:r>
              <a:rPr lang="kk-KZ" b="1" i="1" dirty="0" smtClean="0"/>
              <a:t> </a:t>
            </a:r>
            <a:endParaRPr lang="ru-RU" dirty="0" smtClean="0"/>
          </a:p>
          <a:p>
            <a:r>
              <a:rPr lang="kk-KZ" b="1" i="1" dirty="0" smtClean="0"/>
              <a:t>Мұғалім:</a:t>
            </a:r>
            <a:r>
              <a:rPr lang="kk-KZ" i="1" dirty="0" smtClean="0"/>
              <a:t> </a:t>
            </a:r>
            <a:r>
              <a:rPr lang="kk-KZ" dirty="0" smtClean="0"/>
              <a:t>Қош келдіңіздер,құрметті қонақтар, ұстаздар, оқушылар!</a:t>
            </a:r>
            <a:endParaRPr lang="ru-RU" dirty="0" smtClean="0"/>
          </a:p>
          <a:p>
            <a:r>
              <a:rPr lang="kk-KZ" dirty="0" smtClean="0"/>
              <a:t>     Қазіргі таңда еліміз өз тәуелсіздігіне қол жеткізгеннен кейін мемлекеттік тіліміз – қазақ тілі болып бекітілді. Болашағымызды баянды етер басты қаруымыз – тіліміз.</a:t>
            </a:r>
            <a:endParaRPr lang="ru-RU" dirty="0" smtClean="0"/>
          </a:p>
          <a:p>
            <a:r>
              <a:rPr lang="kk-KZ" dirty="0" smtClean="0"/>
              <a:t>    «Адамға екі нәрсе тірек тегі,</a:t>
            </a:r>
            <a:endParaRPr lang="ru-RU" dirty="0" smtClean="0"/>
          </a:p>
          <a:p>
            <a:r>
              <a:rPr lang="kk-KZ" dirty="0" smtClean="0"/>
              <a:t>          Бірі – тіл, бірі – дінің жүректегі», - деп Жүсіп Баласағұн бабамыз айтқандай кез-келген мемлекеттің, елдің ең негізгі рәмізі де, ұраны да, тірегі де сол елдің ана тілі болмақ. Біздің ана тіліміз – қазақ тілі. Біздің Отанымыз – Қазақстан. Қазақстан Республикасының өз елтаңбасы, әнұраны, туы бар. Сонымен қатар өз тілі бар.</a:t>
            </a:r>
            <a:endParaRPr lang="ru-RU" dirty="0" smtClean="0"/>
          </a:p>
          <a:p>
            <a:r>
              <a:rPr lang="kk-KZ" dirty="0" smtClean="0"/>
              <a:t>Көп тіл білсең көкжиегің кең болар,</a:t>
            </a:r>
            <a:endParaRPr lang="ru-RU" dirty="0" smtClean="0"/>
          </a:p>
          <a:p>
            <a:r>
              <a:rPr lang="kk-KZ" dirty="0" smtClean="0"/>
              <a:t>Құрметтейді кісі екен деп төрге озар.</a:t>
            </a:r>
            <a:endParaRPr lang="ru-RU" dirty="0" smtClean="0"/>
          </a:p>
          <a:p>
            <a:r>
              <a:rPr lang="kk-KZ" dirty="0" smtClean="0"/>
              <a:t>Қай елде жүрсең де ең  дұрысы,</a:t>
            </a:r>
            <a:endParaRPr lang="ru-RU" dirty="0" smtClean="0"/>
          </a:p>
          <a:p>
            <a:r>
              <a:rPr lang="kk-KZ" dirty="0" smtClean="0"/>
              <a:t>Мемлекеттік тілді үйренген жөн болар, - демекші,</a:t>
            </a:r>
            <a:endParaRPr lang="ru-RU" dirty="0" smtClean="0"/>
          </a:p>
          <a:p>
            <a:r>
              <a:rPr lang="kk-KZ" dirty="0" smtClean="0"/>
              <a:t>  </a:t>
            </a:r>
            <a:r>
              <a:rPr lang="kk-KZ" b="1" i="1" dirty="0" smtClean="0"/>
              <a:t>«Тіл- өлшеусіз қазына, өрісі кең- әлем» </a:t>
            </a:r>
            <a:r>
              <a:rPr lang="kk-KZ" dirty="0" smtClean="0"/>
              <a:t>атты сайыс сабағымызды бастауға рұқсат етіңіздер!</a:t>
            </a:r>
            <a:endParaRPr lang="ru-RU" dirty="0" smtClean="0"/>
          </a:p>
          <a:p>
            <a:r>
              <a:rPr lang="kk-KZ" dirty="0" smtClean="0"/>
              <a:t> Сынып екі топқа алдын ала бөлініп қояды. Әр топтың басшылары тағайындалады.1- топ « Мұрагер», 2- топ «Шежіре».</a:t>
            </a:r>
            <a:endParaRPr lang="ru-RU" dirty="0" smtClean="0"/>
          </a:p>
          <a:p>
            <a:r>
              <a:rPr lang="kk-KZ" b="1" i="1" dirty="0" smtClean="0"/>
              <a:t>1“Өлең сөздің патшасы, сөз сарасы” өлеңді мәнерлеп оқу;</a:t>
            </a:r>
            <a:endParaRPr lang="ru-RU" dirty="0" smtClean="0"/>
          </a:p>
          <a:p>
            <a:r>
              <a:rPr lang="kk-KZ" dirty="0" smtClean="0"/>
              <a:t>2</a:t>
            </a:r>
            <a:r>
              <a:rPr lang="kk-KZ" b="1" i="1" dirty="0" smtClean="0"/>
              <a:t>“Мақал – сөздің мәйегі ” мақал сайысы;</a:t>
            </a:r>
            <a:endParaRPr lang="ru-RU" dirty="0" smtClean="0"/>
          </a:p>
          <a:p>
            <a:r>
              <a:rPr lang="kk-KZ" dirty="0" smtClean="0"/>
              <a:t>3</a:t>
            </a:r>
            <a:r>
              <a:rPr lang="kk-KZ" b="1" i="1" dirty="0" smtClean="0"/>
              <a:t>“Сөз тапқанға қолқа жоқ” керек сөзді тауып айту;</a:t>
            </a:r>
            <a:endParaRPr lang="ru-RU" dirty="0" smtClean="0"/>
          </a:p>
          <a:p>
            <a:r>
              <a:rPr lang="kk-KZ" dirty="0" smtClean="0"/>
              <a:t>4</a:t>
            </a:r>
            <a:r>
              <a:rPr lang="kk-KZ" b="1" i="1" dirty="0" smtClean="0"/>
              <a:t>“Өнер алды-қызыл тіл” топ басшылар сайысы;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609600"/>
            <a:ext cx="45719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04800" y="228600"/>
            <a:ext cx="8305800" cy="526297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І. “Өлең сөздің патшасы, сөз сарасы”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деп атап,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Таза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мінсіз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асыл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тас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түбінде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жатады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Таза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мінсіз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асыл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сөз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Ой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түбінде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жатады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  -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келе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Қазақ ақындарының шығармасынан өлеңді мәнерлеп оқып жарысайық.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Қазақ тілі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Сүйемін туған тілді – анам тілің,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Бесікте жатқанымды – ақ берген білім.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Шыр етіп жерге түскен минутімнен,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Құлағыма сіңірген таныс үнім.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Сол тілмен шешем мені әлдилеген,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Еркелеткен, « құлыным», «жаным» деген.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Сол тілменен бірінші білгізілген: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«Ана» деген сүйгендік сөзәм менен.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Қылжықтап, алып қашып құрбы бөркін,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Сол тілменен ойнадым далада еркін.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Сол тілменен бірінші далаға шығып,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Асыл сөз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Асыл сөзді іздесең,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Абайды оқы ерінбе.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Адамдықты көздесең,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Жаттап, тоқы көңілге.</a:t>
            </a:r>
            <a:endParaRPr kumimoji="0" lang="en-US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0" y="381000"/>
            <a:ext cx="70104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400" b="1" i="1" dirty="0" smtClean="0">
                <a:latin typeface="Times New Roman" pitchFamily="18" charset="0"/>
                <a:cs typeface="Times New Roman" pitchFamily="18" charset="0"/>
              </a:rPr>
              <a:t>Ардақта, ана тіліңді!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i="1" dirty="0" smtClean="0">
                <a:latin typeface="Times New Roman" pitchFamily="18" charset="0"/>
                <a:cs typeface="Times New Roman" pitchFamily="18" charset="0"/>
              </a:rPr>
              <a:t> Балғын ұрпақ, жолыңа нұр тіледім,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i="1" dirty="0" smtClean="0">
                <a:latin typeface="Times New Roman" pitchFamily="18" charset="0"/>
                <a:cs typeface="Times New Roman" pitchFamily="18" charset="0"/>
              </a:rPr>
              <a:t>Аулақ болғай сендерден мұң сілемі.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i="1" dirty="0" smtClean="0">
                <a:latin typeface="Times New Roman" pitchFamily="18" charset="0"/>
                <a:cs typeface="Times New Roman" pitchFamily="18" charset="0"/>
              </a:rPr>
              <a:t>Ана тілін қорсынар кейбіріңнен,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i="1" dirty="0" smtClean="0">
                <a:latin typeface="Times New Roman" pitchFamily="18" charset="0"/>
                <a:cs typeface="Times New Roman" pitchFamily="18" charset="0"/>
              </a:rPr>
              <a:t>Жәбірленіп, жаныммен түршігемін.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i="1" dirty="0" smtClean="0">
                <a:latin typeface="Times New Roman" pitchFamily="18" charset="0"/>
                <a:cs typeface="Times New Roman" pitchFamily="18" charset="0"/>
              </a:rPr>
              <a:t>Сәлем саған, жас буын жалғастарым,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i="1" dirty="0" smtClean="0">
                <a:latin typeface="Times New Roman" pitchFamily="18" charset="0"/>
                <a:cs typeface="Times New Roman" pitchFamily="18" charset="0"/>
              </a:rPr>
              <a:t>Болашақта сендермен жалғасамын.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i="1" dirty="0" smtClean="0">
                <a:latin typeface="Times New Roman" pitchFamily="18" charset="0"/>
                <a:cs typeface="Times New Roman" pitchFamily="18" charset="0"/>
              </a:rPr>
              <a:t>Тек жалғасам қазақтың тілі арқылы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i="1" dirty="0" smtClean="0">
                <a:latin typeface="Times New Roman" pitchFamily="18" charset="0"/>
                <a:cs typeface="Times New Roman" pitchFamily="18" charset="0"/>
              </a:rPr>
              <a:t>Ана тілін  ауадай ардақтаған!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i="1" dirty="0" smtClean="0">
                <a:latin typeface="Times New Roman" pitchFamily="18" charset="0"/>
                <a:cs typeface="Times New Roman" pitchFamily="18" charset="0"/>
              </a:rPr>
              <a:t>Сақтар болсаң халқынды – тілді сақта.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i="1" dirty="0" smtClean="0">
                <a:latin typeface="Times New Roman" pitchFamily="18" charset="0"/>
                <a:cs typeface="Times New Roman" pitchFamily="18" charset="0"/>
              </a:rPr>
              <a:t>Баға жетпес мұра жоқ тілден басқа!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i="1" dirty="0" smtClean="0"/>
              <a:t>Тілден өзге жиһаздың бәрін түгел,</a:t>
            </a:r>
            <a:endParaRPr lang="ru-RU" sz="1400" dirty="0" smtClean="0"/>
          </a:p>
          <a:p>
            <a:pPr algn="ctr"/>
            <a:r>
              <a:rPr lang="kk-KZ" sz="1400" i="1" dirty="0" smtClean="0"/>
              <a:t>Базарлайсың қалтаңда ақшаң жатса!</a:t>
            </a:r>
            <a:endParaRPr lang="en-US" sz="1400" i="1" dirty="0" smtClean="0"/>
          </a:p>
          <a:p>
            <a:pPr algn="ctr"/>
            <a:endParaRPr lang="en-US" sz="1400" i="1" dirty="0" smtClean="0">
              <a:latin typeface="Arial" pitchFamily="34" charset="0"/>
            </a:endParaRPr>
          </a:p>
          <a:p>
            <a:r>
              <a:rPr lang="kk-KZ" sz="1400" b="1" i="1" dirty="0" smtClean="0"/>
              <a:t>ІІ. « Мақал – сөздің мәйегі » мақал сайысы</a:t>
            </a:r>
            <a:endParaRPr lang="ru-RU" sz="1400" dirty="0" smtClean="0"/>
          </a:p>
          <a:p>
            <a:r>
              <a:rPr lang="kk-KZ" sz="1400" b="1" i="1" dirty="0" smtClean="0"/>
              <a:t>Би « Батыс қимылы»</a:t>
            </a:r>
            <a:endParaRPr lang="ru-RU" sz="1400" dirty="0" smtClean="0"/>
          </a:p>
          <a:p>
            <a:r>
              <a:rPr lang="kk-KZ" sz="1400" b="1" i="1" dirty="0" smtClean="0"/>
              <a:t> ІІІ. «Сөз тапқанға қолқа жоқ » керекті сөздерді тауып айту.</a:t>
            </a:r>
            <a:endParaRPr lang="ru-RU" sz="1400" dirty="0" smtClean="0"/>
          </a:p>
          <a:p>
            <a:r>
              <a:rPr lang="kk-KZ" sz="1400" b="1" i="1" dirty="0" smtClean="0"/>
              <a:t> ІV. Бізге қонаққа жас бүлдіршіндер келіп, өздерімен таныстырып тақпақтарын айтып, өнерлерін көрсетеді.   </a:t>
            </a:r>
            <a:endParaRPr lang="ru-RU" sz="1400" dirty="0" smtClean="0"/>
          </a:p>
          <a:p>
            <a:r>
              <a:rPr lang="kk-KZ" sz="1400" b="1" i="1" dirty="0" smtClean="0"/>
              <a:t> </a:t>
            </a:r>
            <a:endParaRPr lang="ru-RU" sz="1400" dirty="0" smtClean="0"/>
          </a:p>
          <a:p>
            <a:pPr algn="ctr"/>
            <a:endParaRPr lang="kk-KZ" sz="1400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335846"/>
            <a:ext cx="4572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b="1" i="1" dirty="0" smtClean="0"/>
              <a:t>Ән «Ана тілім»</a:t>
            </a:r>
            <a:endParaRPr lang="ru-RU" dirty="0" smtClean="0"/>
          </a:p>
          <a:p>
            <a:r>
              <a:rPr lang="kk-KZ" i="1" dirty="0" smtClean="0"/>
              <a:t> </a:t>
            </a:r>
            <a:endParaRPr lang="ru-RU" dirty="0" smtClean="0"/>
          </a:p>
          <a:p>
            <a:r>
              <a:rPr lang="kk-KZ" i="1" dirty="0" smtClean="0"/>
              <a:t>Қазақ тілім – қуатым,</a:t>
            </a:r>
            <a:endParaRPr lang="ru-RU" dirty="0" smtClean="0"/>
          </a:p>
          <a:p>
            <a:r>
              <a:rPr lang="kk-KZ" i="1" dirty="0" smtClean="0"/>
              <a:t>Арманым ол – мұратым.</a:t>
            </a:r>
            <a:endParaRPr lang="ru-RU" dirty="0" smtClean="0"/>
          </a:p>
          <a:p>
            <a:r>
              <a:rPr lang="kk-KZ" i="1" dirty="0" smtClean="0"/>
              <a:t>Барлық білім, ғылымды.</a:t>
            </a:r>
            <a:endParaRPr lang="ru-RU" dirty="0" smtClean="0"/>
          </a:p>
          <a:p>
            <a:r>
              <a:rPr lang="kk-KZ" i="1" dirty="0" smtClean="0"/>
              <a:t>Өз тіліңде ұғатын.</a:t>
            </a:r>
            <a:endParaRPr lang="ru-RU" dirty="0" smtClean="0"/>
          </a:p>
          <a:p>
            <a:r>
              <a:rPr lang="kk-KZ" i="1" dirty="0" smtClean="0"/>
              <a:t> </a:t>
            </a:r>
            <a:endParaRPr lang="ru-RU" dirty="0" smtClean="0"/>
          </a:p>
          <a:p>
            <a:r>
              <a:rPr lang="kk-KZ" i="1" dirty="0" smtClean="0"/>
              <a:t>Арман тілім – ар тілім,</a:t>
            </a:r>
            <a:endParaRPr lang="ru-RU" dirty="0" smtClean="0"/>
          </a:p>
          <a:p>
            <a:r>
              <a:rPr lang="kk-KZ" i="1" dirty="0" smtClean="0"/>
              <a:t>Болашағы бар тілім.</a:t>
            </a:r>
            <a:endParaRPr lang="ru-RU" dirty="0" smtClean="0"/>
          </a:p>
          <a:p>
            <a:r>
              <a:rPr lang="kk-KZ" i="1" dirty="0" smtClean="0"/>
              <a:t>Тілдес халық көппіз ғой,</a:t>
            </a:r>
            <a:endParaRPr lang="ru-RU" dirty="0" smtClean="0"/>
          </a:p>
          <a:p>
            <a:r>
              <a:rPr lang="kk-KZ" i="1" dirty="0" smtClean="0"/>
              <a:t>Бірін – бірі ұғатын.</a:t>
            </a:r>
            <a:endParaRPr lang="ru-RU" dirty="0" smtClean="0"/>
          </a:p>
          <a:p>
            <a:r>
              <a:rPr lang="kk-KZ" b="1" i="1" dirty="0" smtClean="0"/>
              <a:t> </a:t>
            </a:r>
            <a:endParaRPr lang="ru-RU" dirty="0" smtClean="0"/>
          </a:p>
          <a:p>
            <a:r>
              <a:rPr lang="kk-KZ" b="1" i="1" dirty="0" smtClean="0"/>
              <a:t>V.« Өнер алды – қызыл тіл » топ басшы сайыстары .</a:t>
            </a:r>
            <a:endParaRPr lang="ru-RU" dirty="0" smtClean="0"/>
          </a:p>
          <a:p>
            <a:r>
              <a:rPr lang="kk-KZ" b="1" i="1" dirty="0" smtClean="0"/>
              <a:t> </a:t>
            </a:r>
            <a:endParaRPr lang="ru-RU" dirty="0" smtClean="0"/>
          </a:p>
          <a:p>
            <a:r>
              <a:rPr lang="kk-KZ" b="1" i="1" dirty="0" smtClean="0"/>
              <a:t>Би  « Қара жорға »</a:t>
            </a:r>
            <a:endParaRPr lang="ru-RU" dirty="0" smtClean="0"/>
          </a:p>
          <a:p>
            <a:r>
              <a:rPr lang="kk-KZ" i="1" dirty="0" smtClean="0"/>
              <a:t> </a:t>
            </a:r>
            <a:endParaRPr lang="ru-RU" dirty="0" smtClean="0"/>
          </a:p>
          <a:p>
            <a:r>
              <a:rPr lang="kk-KZ" b="1" i="1" dirty="0" smtClean="0"/>
              <a:t>Мұғалім:</a:t>
            </a:r>
            <a:r>
              <a:rPr lang="kk-KZ" i="1" dirty="0" smtClean="0"/>
              <a:t>                         </a:t>
            </a:r>
            <a:r>
              <a:rPr lang="kk-KZ" dirty="0" smtClean="0"/>
              <a:t>Ана тілі – асыл күні бабамның,</a:t>
            </a:r>
            <a:endParaRPr lang="ru-RU" dirty="0" smtClean="0"/>
          </a:p>
          <a:p>
            <a:r>
              <a:rPr lang="kk-KZ" dirty="0" smtClean="0"/>
              <a:t>Қуатымсың ақ сүтіндей анамның.</a:t>
            </a:r>
            <a:endParaRPr lang="ru-RU" dirty="0" smtClean="0"/>
          </a:p>
          <a:p>
            <a:r>
              <a:rPr lang="kk-KZ" dirty="0" smtClean="0"/>
              <a:t>Сәби шақтан бесігімде жыр тыңдап,</a:t>
            </a:r>
            <a:endParaRPr lang="ru-RU" dirty="0" smtClean="0"/>
          </a:p>
          <a:p>
            <a:r>
              <a:rPr lang="kk-KZ" smtClean="0"/>
              <a:t>Туған тілді жаттап өскен баламын.</a:t>
            </a:r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98</TotalTime>
  <Words>100</Words>
  <PresentationFormat>Экран (4:3)</PresentationFormat>
  <Paragraphs>91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ТІЛ-ӨЛШЕУСІЗ ҚАЗЫНА, ӨРІСІ КЕҢ - ӘЛЕМ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ТІЛ-ӨЛШЕУСІЗ ҚАЗЫНА,</dc:title>
  <dc:creator>Comp</dc:creator>
  <cp:lastModifiedBy>Admin</cp:lastModifiedBy>
  <cp:revision>12</cp:revision>
  <dcterms:created xsi:type="dcterms:W3CDTF">2012-12-23T17:38:27Z</dcterms:created>
  <dcterms:modified xsi:type="dcterms:W3CDTF">2013-01-11T07:15:39Z</dcterms:modified>
</cp:coreProperties>
</file>