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00199"/>
          </a:xfrm>
        </p:spPr>
        <p:txBody>
          <a:bodyPr>
            <a:normAutofit fontScale="90000"/>
          </a:bodyPr>
          <a:lstStyle/>
          <a:p>
            <a:pPr algn="ctr"/>
            <a:r>
              <a:rPr lang="kk-KZ" sz="6000" b="1" dirty="0" smtClean="0"/>
              <a:t>Менің елім – Тәуелсіз Қазақстан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Өлеңді мәнерлеп айту 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     “ Қасиетті туған жер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Comp\Desktop\Менің елім\Фото07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Қазақстанның тарихынан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 нақыл сөздер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Comp\Desktop\Менің елім\Фото07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Comp\Desktop\Менің елім\Фото07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kk-KZ" b="1" dirty="0" smtClean="0"/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Ән “Достық жыры”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Comp\Desktop\Менің елім\Фото07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/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Қалалық грамота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omp\Desktop\IMG_8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21</Words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Менің елім – Тәуелсіз Қазақстан</vt:lpstr>
      <vt:lpstr> Өлеңді мәнерлеп айту          “ Қасиетті туған жер”</vt:lpstr>
      <vt:lpstr>  Қазақстанның тарихынан     нақыл сөздер</vt:lpstr>
      <vt:lpstr>Слайд 4</vt:lpstr>
      <vt:lpstr> Ән “Достық жыры”</vt:lpstr>
      <vt:lpstr> Қалалық грамота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Менің елім – Тәуелсіз Қазақстан</dc:title>
  <dc:creator>Comp</dc:creator>
  <cp:lastModifiedBy>Admin</cp:lastModifiedBy>
  <cp:revision>8</cp:revision>
  <dcterms:created xsi:type="dcterms:W3CDTF">2013-01-05T11:54:07Z</dcterms:created>
  <dcterms:modified xsi:type="dcterms:W3CDTF">2013-01-11T07:13:55Z</dcterms:modified>
</cp:coreProperties>
</file>