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</p:sldIdLst>
  <p:sldSz cx="9144000" cy="6858000" type="screen4x3"/>
  <p:notesSz cx="6856413" cy="97139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EC3F-B3D8-4366-820E-FBF245DC4F1D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7268-CAAE-4517-9E96-4E031C46D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EC3F-B3D8-4366-820E-FBF245DC4F1D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7268-CAAE-4517-9E96-4E031C46D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EC3F-B3D8-4366-820E-FBF245DC4F1D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7268-CAAE-4517-9E96-4E031C46D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EC3F-B3D8-4366-820E-FBF245DC4F1D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7268-CAAE-4517-9E96-4E031C46D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EC3F-B3D8-4366-820E-FBF245DC4F1D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7268-CAAE-4517-9E96-4E031C46D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EC3F-B3D8-4366-820E-FBF245DC4F1D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7268-CAAE-4517-9E96-4E031C46D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EC3F-B3D8-4366-820E-FBF245DC4F1D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7268-CAAE-4517-9E96-4E031C46D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EC3F-B3D8-4366-820E-FBF245DC4F1D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7268-CAAE-4517-9E96-4E031C46D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EC3F-B3D8-4366-820E-FBF245DC4F1D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7268-CAAE-4517-9E96-4E031C46D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EC3F-B3D8-4366-820E-FBF245DC4F1D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7268-CAAE-4517-9E96-4E031C46D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EC3F-B3D8-4366-820E-FBF245DC4F1D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7268-CAAE-4517-9E96-4E031C46D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FEC3F-B3D8-4366-820E-FBF245DC4F1D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47268-CAAE-4517-9E96-4E031C46D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/>
          <p:cNvSpPr>
            <a:spLocks noGrp="1"/>
          </p:cNvSpPr>
          <p:nvPr>
            <p:ph idx="1"/>
          </p:nvPr>
        </p:nvSpPr>
        <p:spPr>
          <a:xfrm>
            <a:off x="457200" y="2071677"/>
            <a:ext cx="8229600" cy="4054485"/>
          </a:xfrm>
        </p:spPr>
        <p:txBody>
          <a:bodyPr>
            <a:normAutofit fontScale="97500"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 Оқушыларды қазақ халқының кәсіптік қолөнер бұйымдарын дайындау арқылы іскерлікке үйрету күнделікті тұрмысқа қажетті  тігу ,тоқу кестелеу қолөнерлерінң негізіне бейімдеу.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Оқушылардың бос уақытындағы </a:t>
            </a:r>
            <a:r>
              <a:rPr lang="kk-KZ" sz="3600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үйірме </a:t>
            </a:r>
            <a:r>
              <a:rPr lang="kk-KZ" sz="3600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endParaRPr lang="ru-RU" sz="3600" i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28604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Үйірме жетшісі            Мутатын Гүлзира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Picture 3" descr="F:\Бийсер\100_2499_re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8143932" cy="4476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7772400" cy="785817"/>
          </a:xfrm>
        </p:spPr>
        <p:txBody>
          <a:bodyPr>
            <a:normAutofit/>
          </a:bodyPr>
          <a:lstStyle/>
          <a:p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Оқушылардың бос уақытындағы үйрме жұмыс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357298"/>
            <a:ext cx="7786742" cy="521497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026" name="Picture 2" descr="F:\Бийсер\100_2498_re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4286280" cy="2428892"/>
          </a:xfrm>
          <a:prstGeom prst="rect">
            <a:avLst/>
          </a:prstGeom>
          <a:noFill/>
        </p:spPr>
      </p:pic>
      <p:pic>
        <p:nvPicPr>
          <p:cNvPr id="1027" name="Picture 3" descr="F:\Бийсер\100_2499_res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14422"/>
            <a:ext cx="3519478" cy="2500330"/>
          </a:xfrm>
          <a:prstGeom prst="rect">
            <a:avLst/>
          </a:prstGeom>
          <a:noFill/>
        </p:spPr>
      </p:pic>
      <p:pic>
        <p:nvPicPr>
          <p:cNvPr id="1028" name="Picture 4" descr="F:\Бийсер\100_2513_resiz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857628"/>
            <a:ext cx="4143404" cy="2686056"/>
          </a:xfrm>
          <a:prstGeom prst="rect">
            <a:avLst/>
          </a:prstGeom>
          <a:noFill/>
        </p:spPr>
      </p:pic>
      <p:pic>
        <p:nvPicPr>
          <p:cNvPr id="1029" name="Picture 5" descr="F:\Бийсер\100_2535_resiz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071942"/>
            <a:ext cx="3857652" cy="2543180"/>
          </a:xfrm>
          <a:prstGeom prst="rect">
            <a:avLst/>
          </a:prstGeom>
          <a:noFill/>
        </p:spPr>
      </p:pic>
      <p:pic>
        <p:nvPicPr>
          <p:cNvPr id="8" name="Picture 3" descr="F:\Бийсер\100_2499_resiz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785926"/>
            <a:ext cx="3519478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Бийсер\100_2557_resiz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3571900" cy="2571768"/>
          </a:xfrm>
          <a:prstGeom prst="rect">
            <a:avLst/>
          </a:prstGeom>
          <a:noFill/>
        </p:spPr>
      </p:pic>
      <p:pic>
        <p:nvPicPr>
          <p:cNvPr id="2051" name="Picture 3" descr="F:\Бийсер\100_2560_res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8604"/>
            <a:ext cx="4071966" cy="2714644"/>
          </a:xfrm>
          <a:prstGeom prst="rect">
            <a:avLst/>
          </a:prstGeom>
          <a:noFill/>
        </p:spPr>
      </p:pic>
      <p:pic>
        <p:nvPicPr>
          <p:cNvPr id="2052" name="Picture 4" descr="F:\Бийсер\100_2571_resiz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876"/>
            <a:ext cx="3786214" cy="2928958"/>
          </a:xfrm>
          <a:prstGeom prst="rect">
            <a:avLst/>
          </a:prstGeom>
          <a:noFill/>
        </p:spPr>
      </p:pic>
      <p:pic>
        <p:nvPicPr>
          <p:cNvPr id="2053" name="Picture 5" descr="F:\Бийсер\100_2573_resiz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429000"/>
            <a:ext cx="415291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kk-KZ" sz="2400" dirty="0" smtClean="0">
                <a:solidFill>
                  <a:srgbClr val="92D050"/>
                </a:solidFill>
              </a:rPr>
              <a:t>Үйірме жұмыстар</a:t>
            </a:r>
            <a:endParaRPr lang="ru-RU" sz="2400" dirty="0">
              <a:solidFill>
                <a:srgbClr val="92D050"/>
              </a:solidFill>
            </a:endParaRPr>
          </a:p>
        </p:txBody>
      </p:sp>
      <p:pic>
        <p:nvPicPr>
          <p:cNvPr id="3074" name="Picture 2" descr="F:\Бийсер\100_2593_resiz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4143404" cy="2571768"/>
          </a:xfrm>
          <a:prstGeom prst="rect">
            <a:avLst/>
          </a:prstGeom>
          <a:noFill/>
        </p:spPr>
      </p:pic>
      <p:pic>
        <p:nvPicPr>
          <p:cNvPr id="3075" name="Picture 3" descr="F:\народно-прикладное ис-во\100_0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57298"/>
            <a:ext cx="3822705" cy="2500330"/>
          </a:xfrm>
          <a:prstGeom prst="rect">
            <a:avLst/>
          </a:prstGeom>
          <a:noFill/>
        </p:spPr>
      </p:pic>
      <p:pic>
        <p:nvPicPr>
          <p:cNvPr id="3076" name="Picture 4" descr="F:\народно-прикладное ис-во\100_07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43380"/>
            <a:ext cx="4000528" cy="2428892"/>
          </a:xfrm>
          <a:prstGeom prst="rect">
            <a:avLst/>
          </a:prstGeom>
          <a:noFill/>
        </p:spPr>
      </p:pic>
      <p:pic>
        <p:nvPicPr>
          <p:cNvPr id="3077" name="Picture 5" descr="F:\народно-прикладное ис-во\100_16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097335"/>
            <a:ext cx="3608391" cy="2403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ародно-прикладное ис-во\100_06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3500462" cy="2328865"/>
          </a:xfrm>
          <a:prstGeom prst="rect">
            <a:avLst/>
          </a:prstGeom>
          <a:noFill/>
        </p:spPr>
      </p:pic>
      <p:pic>
        <p:nvPicPr>
          <p:cNvPr id="4099" name="Picture 3" descr="F:\народно-прикладное ис-во\100_0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785794"/>
            <a:ext cx="3679829" cy="2428892"/>
          </a:xfrm>
          <a:prstGeom prst="rect">
            <a:avLst/>
          </a:prstGeom>
          <a:noFill/>
        </p:spPr>
      </p:pic>
      <p:pic>
        <p:nvPicPr>
          <p:cNvPr id="4100" name="Picture 4" descr="F:\народно-прикладное ис-во\100_07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857628"/>
            <a:ext cx="3357586" cy="2357454"/>
          </a:xfrm>
          <a:prstGeom prst="rect">
            <a:avLst/>
          </a:prstGeom>
          <a:noFill/>
        </p:spPr>
      </p:pic>
      <p:pic>
        <p:nvPicPr>
          <p:cNvPr id="4101" name="Picture 5" descr="F:\народно-прикладное ис-во\100_07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857628"/>
            <a:ext cx="3571900" cy="2189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:\сурет\цветы 09 04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3445937" cy="268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сурет\цветы 09 0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18"/>
            <a:ext cx="3671358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фото МУТАТЫН\IMG_78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9675" y="4000504"/>
            <a:ext cx="348141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F:\кульзира\img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5" y="3786190"/>
            <a:ext cx="3643338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39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Оқушылардың бос уақытындағы үйрме жұмыс</vt:lpstr>
      <vt:lpstr>Слайд 4</vt:lpstr>
      <vt:lpstr>Үйірме жұмыстар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Білім сапасындағы көрсеткіш</dc:title>
  <dc:creator>User</dc:creator>
  <cp:lastModifiedBy>админ</cp:lastModifiedBy>
  <cp:revision>31</cp:revision>
  <cp:lastPrinted>2011-09-12T06:05:21Z</cp:lastPrinted>
  <dcterms:created xsi:type="dcterms:W3CDTF">2005-01-01T00:56:00Z</dcterms:created>
  <dcterms:modified xsi:type="dcterms:W3CDTF">2013-01-11T07:27:54Z</dcterms:modified>
</cp:coreProperties>
</file>