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8.jpe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0%D1%80%D0%B2%D0%B8%D0%BD,_%D0%A7%D0%B0%D1%80%D0%BB%D0%B7_%D0%A0%D0%BE%D0%B1%D0%B5%D1%80%D1%82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2430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Борьба за существование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4" descr="E:\Киргизова Елена\Documents\рисунки к открытому уроку\IMG_8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000394" cy="1785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3" descr="E:\Киргизова Елена\Documents\рисунки к открытому уроку\17568626_bqbb26ehf1jmfh178j03grx74glsdkoh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14818"/>
            <a:ext cx="3000396" cy="21431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борьбы за существование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Внутривидовая</a:t>
            </a:r>
          </a:p>
          <a:p>
            <a:endParaRPr lang="ru-RU" dirty="0"/>
          </a:p>
        </p:txBody>
      </p:sp>
      <p:pic>
        <p:nvPicPr>
          <p:cNvPr id="6" name="Picture 2" descr="E:\Киргизова Елена\Documents\рисунки к открытому уроку\481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2553909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3" descr="E:\Киргизова Елена\Documents\рисунки к открытому уроку\51979162_2297031_8248774_Wi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14884"/>
            <a:ext cx="2500330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783546" y="2214554"/>
            <a:ext cx="1576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Межвидовая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Picture 4" descr="E:\Киргизова Елена\Documents\рисунки к открытому уроку\1312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643182"/>
            <a:ext cx="2407725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5" descr="f1077cd64005t"/>
          <p:cNvPicPr>
            <a:picLocks noChangeAspect="1" noChangeArrowheads="1"/>
          </p:cNvPicPr>
          <p:nvPr/>
        </p:nvPicPr>
        <p:blipFill>
          <a:blip r:embed="rId5" cstate="print"/>
          <a:srcRect r="7140" b="10217"/>
          <a:stretch>
            <a:fillRect/>
          </a:stretch>
        </p:blipFill>
        <p:spPr bwMode="auto">
          <a:xfrm>
            <a:off x="3357554" y="4714884"/>
            <a:ext cx="2428892" cy="19296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6429388" y="1500174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Борьба с неблагоприятными                         условиями среды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Picture 5" descr="E:\Киргизова Елена\Documents\рисунки к открытому уроку\подснежник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500306"/>
            <a:ext cx="2286016" cy="20717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6" descr="3078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786322"/>
            <a:ext cx="2419014" cy="17859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за существование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Происходит между особями одного вида.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самая жёсткая и острая из всех типов.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 нуждаются в одних  и тех же  ограниченных ресурсах.</a:t>
            </a:r>
          </a:p>
          <a:p>
            <a:endParaRPr lang="ru-RU" dirty="0"/>
          </a:p>
        </p:txBody>
      </p:sp>
      <p:pic>
        <p:nvPicPr>
          <p:cNvPr id="4" name="Picture 2" descr="E:\Киргизова Елена\Documents\рисунки к открытому уроку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72008"/>
            <a:ext cx="2428892" cy="19136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9" descr="E:\Киргизова Елена\Documents\рисунки к открытому уроку\е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969996"/>
            <a:ext cx="2643206" cy="18880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3" descr="E:\Киргизова Елена\Documents\рисунки к открытому уроку\семья львов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00504"/>
            <a:ext cx="2542441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за существование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Состязание между хищниками за добычу.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Соперничество из-за территории, из-за самки.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жизненное пространство.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места размножение</a:t>
            </a:r>
            <a:endParaRPr lang="ru-RU" dirty="0"/>
          </a:p>
        </p:txBody>
      </p:sp>
      <p:pic>
        <p:nvPicPr>
          <p:cNvPr id="4" name="Picture 8" descr="E:\Киргизова Елена\Documents\рисунки к открытому уроку\волчича с волчёнком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298" y="3357562"/>
            <a:ext cx="2071702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 descr="E:\Киргизова Елена\Documents\рисунки к открытому уроку\взаимовыручка в природе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357297"/>
            <a:ext cx="1928826" cy="928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3" descr="E:\Киргизова Елена\Documents\рисунки к открытому уроку\хищник-жертва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72075"/>
            <a:ext cx="2643206" cy="17859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3" descr="E:\Киргизова Елена\Documents\рисунки к открытому уроку\3292b3841aa4605eb688f8488aa5104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929198"/>
            <a:ext cx="2428892" cy="19288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4" descr="E:\Киргизова Елена\Documents\рисунки к открытому уроку\88cc3668cf9090f0-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5214950"/>
            <a:ext cx="2143140" cy="1643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за существование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чрезмерном увеличении численности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особей внутривидовая борьба обостряется.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бывает из-за ухудшения кормовых условий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Слишком высокой плотности населения и др.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Плодовитость в популяциях снижается,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 вспыхнуть эпидемии.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Гибель особей.</a:t>
            </a:r>
          </a:p>
          <a:p>
            <a:endParaRPr lang="ru-RU" dirty="0"/>
          </a:p>
        </p:txBody>
      </p:sp>
      <p:pic>
        <p:nvPicPr>
          <p:cNvPr id="5" name="Picture 10" descr="E:\Киргизова Елена\Documents\рисунки к открытому уроку\гиены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143488"/>
            <a:ext cx="2857520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за существование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Существуют приспособления позволяющие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избежать прямого столкновения особей: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Бурый медведь обозначает границы своего 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участка царапинами на дереве.</a:t>
            </a:r>
          </a:p>
          <a:p>
            <a:endParaRPr lang="ru-RU" dirty="0"/>
          </a:p>
        </p:txBody>
      </p:sp>
      <p:pic>
        <p:nvPicPr>
          <p:cNvPr id="4" name="Picture 7" descr="E:\Киргизова Елена\Documents\рисунки к открытому уроку\бурый медведь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2214578" cy="17455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 descr="E:\Киргизова Елена\Documents\рисунки к открытому уроку\птичка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500438"/>
            <a:ext cx="1500198" cy="20038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 descr="E:\Киргизова Елена\Documents\рисунки к открытому уроку\волк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143380"/>
            <a:ext cx="2357454" cy="17046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000496" y="5929330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 метит территорию.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за существование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популяциях у животных  одного вида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можно встретить взаимопомощь  и сотрудничество.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Это воспитание и охрана потомства, 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совместное вскармливание детёнышей.</a:t>
            </a:r>
          </a:p>
          <a:p>
            <a:endParaRPr lang="ru-RU" dirty="0"/>
          </a:p>
        </p:txBody>
      </p:sp>
      <p:pic>
        <p:nvPicPr>
          <p:cNvPr id="4" name="Picture 2" descr="E:\Киргизова Елена\Documents\рисунки к открытому уроку\табун лошадей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1357322" cy="1084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8" descr="E:\Киргизова Елена\Documents\рисунки к открытому уроку\львица с львёнком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214422"/>
            <a:ext cx="1571603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6" descr="E:\Киргизова Елена\Documents\рисунки к открытому уроку\дельфины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643446"/>
            <a:ext cx="2390042" cy="1641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7" descr="E:\Киргизова Елена\Documents\рисунки к открытому уроку\пингвиниха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653136"/>
            <a:ext cx="2232248" cy="16816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4" descr="E:\Киргизова Елена\Documents\рисунки к открытому уроку\s47034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581128"/>
            <a:ext cx="1844662" cy="17881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Межвидовая борьба за существование</a:t>
            </a:r>
            <a:b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Протекает остро, если виды относятся к одному роду и нуждаются в одинаковых условиях существования.</a:t>
            </a:r>
            <a:endParaRPr lang="ru-RU" dirty="0"/>
          </a:p>
        </p:txBody>
      </p:sp>
      <p:pic>
        <p:nvPicPr>
          <p:cNvPr id="4" name="Picture 3" descr="E:\Киргизова Елена\Documents\рисунки к открытому уроку\серая крыса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2000264" cy="16333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 descr="E:\Киргизова Елена\Documents\рисунки к открытому уроку\крыся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991315"/>
            <a:ext cx="2500330" cy="18666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 descr="E:\Киргизова Елена\Documents\рисунки к открытому уроку\чёрная крыса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357562"/>
            <a:ext cx="2443333" cy="18233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000496" y="5500703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Серая крыса крупнее и агрессивнее, вытеснила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Чёрную крысу в поселениях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Межвидовая борьба за существование</a:t>
            </a:r>
            <a:b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Примером является одностороннее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одного вида другим.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отношения 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«хищник – жертва»,</a:t>
            </a:r>
          </a:p>
          <a:p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«паразит – хозяин», </a:t>
            </a:r>
          </a:p>
          <a:p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«растение – травоядное животное».</a:t>
            </a:r>
          </a:p>
          <a:p>
            <a:endParaRPr lang="ru-RU" dirty="0"/>
          </a:p>
        </p:txBody>
      </p:sp>
      <p:pic>
        <p:nvPicPr>
          <p:cNvPr id="4" name="Picture 5" descr="wolves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72008"/>
            <a:ext cx="4000528" cy="2285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6" descr="a51c1711c56c"/>
          <p:cNvPicPr>
            <a:picLocks noChangeAspect="1" noChangeArrowheads="1"/>
          </p:cNvPicPr>
          <p:nvPr/>
        </p:nvPicPr>
        <p:blipFill>
          <a:blip r:embed="rId3" cstate="print"/>
          <a:srcRect l="3778" t="4938" r="4250" b="4466"/>
          <a:stretch>
            <a:fillRect/>
          </a:stretch>
        </p:blipFill>
        <p:spPr bwMode="auto">
          <a:xfrm>
            <a:off x="6858016" y="500042"/>
            <a:ext cx="2285984" cy="12144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 descr="E:\Киргизова Елена\Documents\рисунки к открытому уроку\белые кролики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3625" y="4565100"/>
            <a:ext cx="3050375" cy="229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Борьба с неблагоприятными условиями среды</a:t>
            </a:r>
            <a:b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Усиливает внутривидовое состязание</a:t>
            </a:r>
          </a:p>
          <a:p>
            <a:endParaRPr lang="ru-RU" dirty="0"/>
          </a:p>
        </p:txBody>
      </p:sp>
      <p:pic>
        <p:nvPicPr>
          <p:cNvPr id="4" name="Picture 6" descr="E:\Киргизова Елена\Documents\рисунки к открытому уроку\в пустыне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1714512" cy="20545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 descr="E:\Киргизова Елена\Documents\рисунки к открытому уроку\подснежник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28868"/>
            <a:ext cx="2071702" cy="17678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12" descr="E:\Киргизова Елена\Documents\рисунки к открытому уроку\белый медведь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357430"/>
            <a:ext cx="1643074" cy="22894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11" descr="E:\Киргизова Елена\Documents\рисунки к открытому уроку\черепаха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0157" y="2285992"/>
            <a:ext cx="2053843" cy="1643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4" descr="E:\Киргизова Елена\Documents\рисунки к открытому уроку\в пустыне2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84"/>
            <a:ext cx="2071702" cy="17208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 descr="E:\Киргизова Елена\Documents\рисунки к открытому уроку\верблюжья колючка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714884"/>
            <a:ext cx="2182336" cy="16440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10" descr="E:\Киргизова Елена\Documents\рисунки к открытому уроку\скорпион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929198"/>
            <a:ext cx="2185856" cy="14522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7" descr="E:\Киргизова Елена\Documents\рисунки к открытому уроку\верблюд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4357694"/>
            <a:ext cx="1466410" cy="221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Борьба за существование</a:t>
            </a:r>
            <a:r>
              <a:rPr lang="ru-RU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сложные и многообразные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взаимоотношения особей внутри видов, между видами и условиями окружающей среды.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8229600" cy="3740145"/>
          </a:xfrm>
        </p:spPr>
        <p:txBody>
          <a:bodyPr>
            <a:normAutofit fontScale="62500" lnSpcReduction="20000"/>
          </a:bodyPr>
          <a:lstStyle/>
          <a:p>
            <a:pPr lvl="8"/>
            <a:r>
              <a:rPr lang="ru-RU" sz="2900" u="sng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</a:t>
            </a:r>
            <a:r>
              <a:rPr lang="ru-RU" sz="2900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происходит между особями одного вида.</a:t>
            </a:r>
          </a:p>
          <a:p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самая жёсткая и острая из всех типов. </a:t>
            </a:r>
          </a:p>
          <a:p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Состязание между хищниками за добычу, соперничество из-за территории, из-за самки, за жизненное пространство, за места размножения.</a:t>
            </a:r>
          </a:p>
          <a:p>
            <a:pPr>
              <a:buFont typeface="Wingdings" pitchFamily="2" charset="2"/>
              <a:buChar char="Ø"/>
            </a:pPr>
            <a:r>
              <a:rPr lang="ru-RU" sz="2900" u="sng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Межвидовая борьба </a:t>
            </a:r>
            <a:r>
              <a:rPr lang="ru-RU" sz="2900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приводит к эволюции обоих взаимодействующих видов, к развитию у них взаимных приспособлений. Усиливает и обостряет внутривидовую борьбу.</a:t>
            </a:r>
          </a:p>
          <a:p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9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Это одностороннее использование одного вида другим.</a:t>
            </a:r>
          </a:p>
          <a:p>
            <a:pPr>
              <a:buFont typeface="Wingdings" pitchFamily="2" charset="2"/>
              <a:buChar char="Ø"/>
            </a:pPr>
            <a:r>
              <a:rPr lang="ru-RU" sz="29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Борьба с неблагоприятными условиями среды  </a:t>
            </a:r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победители наиболее жизнеспособные особи ( с эффективным обменом веществ и физиологическими процессами).</a:t>
            </a:r>
          </a:p>
          <a:p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Это растения и животные пустынь, крайнего севера.</a:t>
            </a:r>
          </a:p>
          <a:p>
            <a:r>
              <a:rPr lang="ru-RU" sz="2900" dirty="0" smtClean="0">
                <a:solidFill>
                  <a:srgbClr val="7030A0"/>
                </a:solidFill>
              </a:rPr>
              <a:t>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«Природа не терпит в своем царстве никого, кто не сумел бы отстоять себя»     </a:t>
            </a:r>
            <a:b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Ральф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Эмерсон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Picture 2" descr="E:\Киргизова Елена\Documents\рисунки к открытому уроку\крысята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357586" cy="24542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3" descr="E:\Киргизова Елена\Documents\рисунки к открытому уроку\ятрышник пятнистый или кукушкины слезы0_1428f_223c661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00546"/>
            <a:ext cx="2143172" cy="2143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286248" y="2786058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8573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000239"/>
            <a:ext cx="27860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Серая крыса приносит 5 помётов в год в среднем по 8 крысят, достигающих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половозрелости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3 –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месяцев.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286000" y="5652330"/>
            <a:ext cx="3571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Ятрышник пятнистый (кукушкины слёзы)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одном плоде содержит 186300 семян.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Объясните термины:</a:t>
            </a:r>
            <a:b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Борьба за существование.</a:t>
            </a:r>
          </a:p>
          <a:p>
            <a:endParaRPr lang="ru-RU" b="1" dirty="0" smtClean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за существование.</a:t>
            </a:r>
          </a:p>
          <a:p>
            <a:endParaRPr lang="ru-RU" b="1" dirty="0" smtClean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Межвидовая борьба за существование.</a:t>
            </a:r>
          </a:p>
          <a:p>
            <a:endParaRPr lang="ru-RU" b="1" dirty="0" smtClean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Борьба с неблагоприятными условиями  </a:t>
            </a:r>
          </a:p>
          <a:p>
            <a: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  среды.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Найдите соотношения понятий и рисунков</a:t>
            </a:r>
            <a:b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Внутривидовая борьба, межвидовая борьба,  борьба с неблагоприятными условиями среды.</a:t>
            </a:r>
          </a:p>
          <a:p>
            <a:endParaRPr lang="ru-RU" dirty="0"/>
          </a:p>
        </p:txBody>
      </p:sp>
      <p:pic>
        <p:nvPicPr>
          <p:cNvPr id="4" name="Picture 10" descr="E:\Киргизова Елена\Documents\рисунки к открытому уроку\Up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1928826" cy="1643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11" descr="E:\Киргизова Елена\Documents\рисунки к открытому уроку\акула и рыба лоцман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000372"/>
            <a:ext cx="2214578" cy="14390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 descr="E:\Киргизова Елена\Documents\рисунки к открытому уроку\табун лошадей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232" y="2643182"/>
            <a:ext cx="2217768" cy="147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12" descr="E:\Киргизова Елена\Documents\рисунки к открытому уроку\лиственница в пустыне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714884"/>
            <a:ext cx="1857388" cy="19261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4" descr="E:\Киргизова Елена\Documents\рисунки к открытому уроку\belka3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5236404"/>
            <a:ext cx="2214578" cy="16215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5" descr="E:\Киргизова Елена\Documents\рисунки к открытому уроку\animal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36" y="4643446"/>
            <a:ext cx="2000264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3" descr="E:\Киргизова Елена\Documents\рисунки к открытому уроку\кактусы 2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3500438"/>
            <a:ext cx="2049959" cy="1500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78592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Заполните таблицу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каждой графе укажите порядковые номера причин, перечисленных ниже)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Формы борьбы за существование одуванчиков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Внутривидовая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борьба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Межвидовая </a:t>
                      </a:r>
                      <a:endParaRPr lang="ru-RU" sz="1800" b="1" dirty="0" smtClean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борьба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Борьба с неблагоприятными условиями среды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Причины, приводящие к гибели многих особей одуванчика,  </a:t>
            </a:r>
            <a:b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не дающих виду  занять весь земной шар.</a:t>
            </a:r>
            <a:b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Семена вместе с сеном попадают в желудок овцы.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Семенами питаются многие птицы.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Всходами питаются травоядные животные.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 топчут люди, давят колёсами тракторов и автомашин.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Мешают другие, более высокие растения (пырей, крапива, кустарники), они затемняют, берут воду  и пищу, препятствуют распространению семян одуванчика ветром.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Сами одуванчики вытесняют друг друга.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Семена погибают в пустынях, в Антарктиде, на скалах.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Семена погибают и в средней полосе, если они попадут в неблагоприятные для сохранения и прорастания условия.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 гибнут от сильных морозов и засухи.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 гибнут от болезнетворных микробов и вирусов.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81-86</a:t>
            </a:r>
          </a:p>
          <a:p>
            <a:pPr marL="457200" indent="-457200">
              <a:buFont typeface="+mj-lt"/>
              <a:buAutoNum type="arabicPeriod"/>
            </a:pP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Ответить на вопросы после §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стр.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 письменно в тетради.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Интенсивность размножения организмов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11" descr="ascari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743200" cy="17287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 descr="E:\Киргизова Елена\Documents\рисунки к открытому уроку\яйцо аскариды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285860"/>
            <a:ext cx="2071702" cy="17859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 descr="E:\Киргизова Елена\Documents\рисунки к открытому уроку\травяная лягушка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2714643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3" descr="E:\Киргизова Елена\Documents\рисунки к открытому уроку\klad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929066"/>
            <a:ext cx="2428892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643305" y="1285860"/>
            <a:ext cx="2857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Самка аскариды даёт 200 тысяч яиц в сутки.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4343573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Травяная лягушка откладывает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840 до 4000 икринок.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не наблюдается безудержного роста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численности живых организмов?</a:t>
            </a:r>
            <a:endParaRPr lang="ru-RU" sz="2800" dirty="0"/>
          </a:p>
        </p:txBody>
      </p:sp>
      <p:pic>
        <p:nvPicPr>
          <p:cNvPr id="4" name="Picture 2" descr="E:\Киргизова Елена\Documents\рисунки к открытому уроку\колорадские жуки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2357486" cy="22399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6" descr="E:\Киргизова Елена\Documents\рисунки к открытому уроку\рачки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857364"/>
            <a:ext cx="2109700" cy="13911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4" descr="E:\Киргизова Елена\Documents\рисунки к открытому уроку\пингвины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928802"/>
            <a:ext cx="2119314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7" descr="E:\Киргизова Елена\Documents\рисунки к открытому уроку\утята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473700"/>
            <a:ext cx="1790700" cy="138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10" descr="E:\Киргизова Елена\Documents\рисунки к открытому уроку\клещи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714884"/>
            <a:ext cx="2143140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11" descr="E:\Киргизова Елена\Documents\рисунки к открытому уроку\муравьи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3714752"/>
            <a:ext cx="2000265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 rot="10800000" flipV="1">
            <a:off x="0" y="4016670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колорадские жуки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9750" y="3000372"/>
            <a:ext cx="744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3000372"/>
            <a:ext cx="2571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пингвины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1142977" y="6357958"/>
            <a:ext cx="1857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клещи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5409050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тараканы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7572396" y="5737324"/>
            <a:ext cx="1214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утята</a:t>
            </a:r>
            <a:endParaRPr lang="ru-RU" dirty="0"/>
          </a:p>
        </p:txBody>
      </p:sp>
      <p:pic>
        <p:nvPicPr>
          <p:cNvPr id="18" name="Picture 5" descr="E:\Киргизова Елена\Documents\рисунки к открытому уроку\рыжие тараканы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4000504"/>
            <a:ext cx="2214578" cy="1285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Прямоугольник 18"/>
          <p:cNvSpPr/>
          <p:nvPr/>
        </p:nvSpPr>
        <p:spPr>
          <a:xfrm flipH="1">
            <a:off x="6500826" y="485776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муравьи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Большая часть особей гибнет на разных этапах развития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571736" y="2357430"/>
            <a:ext cx="1857388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3105835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Природно-клима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тический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фактор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478085" y="2665659"/>
            <a:ext cx="476914" cy="33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714744" y="3105835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Борьба с особями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видов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429256" y="2285992"/>
            <a:ext cx="1928826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286512" y="3105835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Борьба между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бями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одного вида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E:\Киргизова Елена\Documents\рисунки к открытому уроку\52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71942"/>
            <a:ext cx="2214578" cy="1771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3" descr="E:\Киргизова Елена\Documents\рисунки к открытому уроку\d6afd7d303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71942"/>
            <a:ext cx="2214578" cy="17301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E:\Киргизова Елена\Documents\рисунки к открытому уроку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071942"/>
            <a:ext cx="2263156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2286000" y="600076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 выше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размножаемость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тем интенсивнее гибель организмов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Гибель потомков носит избирательный или случайный характер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7" descr="закат на Кщар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285860"/>
            <a:ext cx="2071702" cy="30718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 descr="E:\Киргизова Елена\Documents\рисунки к открытому уроку\лесной пожарles_pog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785926"/>
            <a:ext cx="2786082" cy="2857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3" descr="E:\Киргизова Елена\Documents\рисунки к открытому уроку\вмешательство в природу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357430"/>
            <a:ext cx="2810766" cy="3160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42845" y="4721662"/>
            <a:ext cx="2286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Наводнение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3135" y="4721662"/>
            <a:ext cx="83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5691155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Вмешательство человека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в природу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В чём причина возникновения </a:t>
            </a:r>
            <a:br>
              <a:rPr lang="ru-RU" sz="31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борьбы за существование</a:t>
            </a:r>
            <a: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Несоответствие между возможностью видов к беспредельному размножению и ограниченностью ресурсов – главная причина борьбы за существование!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Не существует ни одного исключения из правила, согласно которому любое органическое существо естественно размножается в такой прогрессии, что, если бы оно не подвергалось истреблению, потомство одной пары покрыло бы всю Землю».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E:\Киргизова Елена\Documents\рисунки к открытому уроку\Ч. Дарвин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2996921" cy="452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214678" y="1785926"/>
            <a:ext cx="3643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 tooltip="Подробнее на сайте ru.wikipedia.org"/>
              </a:rPr>
              <a:t>Чарльз Роберт Дарвин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(англ.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Charles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Robert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Darwin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1809-1882) - английский натуралист и путешественник.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4714884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существование».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3500437"/>
            <a:ext cx="2643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«Умирает только хилое и слабое,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здоровое и сильное всегда выходит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победителем в борьбе за существование».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Борьба за существование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cs typeface="Arial" charset="0"/>
              </a:rPr>
              <a:t>–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сложные и многообразные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взаимоотношения особей внутри видов, между видами и условиями окружающей среды.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756</Words>
  <PresentationFormat>Экран (4:3)</PresentationFormat>
  <Paragraphs>129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Борьба за существование </vt:lpstr>
      <vt:lpstr>  «Природа не терпит в своем царстве никого, кто не сумел бы отстоять себя»                                                                     Ральф Эмерсон </vt:lpstr>
      <vt:lpstr>Интенсивность размножения организмов </vt:lpstr>
      <vt:lpstr> Почему не наблюдается безудержного роста                 численности живых организмов?</vt:lpstr>
      <vt:lpstr>Большая часть особей гибнет на разных этапах развития </vt:lpstr>
      <vt:lpstr>Гибель потомков носит избирательный или случайный характер </vt:lpstr>
      <vt:lpstr>В чём причина возникновения  борьбы за существование </vt:lpstr>
      <vt:lpstr>« Не существует ни одного исключения из правила, согласно которому любое органическое существо естественно размножается в такой прогрессии, что, если бы оно не подвергалось истреблению, потомство одной пары покрыло бы всю Землю». </vt:lpstr>
      <vt:lpstr> Борьба за существование</vt:lpstr>
      <vt:lpstr> Формы борьбы за существование</vt:lpstr>
      <vt:lpstr>Внутривидовая борьба за существование </vt:lpstr>
      <vt:lpstr>Внутривидовая борьба за существование </vt:lpstr>
      <vt:lpstr>Внутривидовая борьба за существование </vt:lpstr>
      <vt:lpstr>Внутривидовая борьба за существование </vt:lpstr>
      <vt:lpstr>Внутривидовая борьба за существование </vt:lpstr>
      <vt:lpstr>Межвидовая борьба за существование </vt:lpstr>
      <vt:lpstr>Межвидовая борьба за существование </vt:lpstr>
      <vt:lpstr>Борьба с неблагоприятными условиями среды </vt:lpstr>
      <vt:lpstr>Борьба за существование  это сложные и многообразные взаимоотношения особей внутри видов, между видами и условиями окружающей среды.</vt:lpstr>
      <vt:lpstr>Объясните термины: </vt:lpstr>
      <vt:lpstr>Найдите соотношения понятий и рисунков </vt:lpstr>
      <vt:lpstr>Заполните таблицу (В каждой графе укажите порядковые номера причин, перечисленных ниже) Формы борьбы за существование одуванчиков </vt:lpstr>
      <vt:lpstr>Причины, приводящие к гибели многих особей одуванчика,   не дающих виду  занять весь земной шар. 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Борьба за существование </dc:title>
  <cp:lastModifiedBy>Лаборант</cp:lastModifiedBy>
  <cp:revision>13</cp:revision>
  <dcterms:modified xsi:type="dcterms:W3CDTF">2013-01-11T03:21:12Z</dcterms:modified>
</cp:coreProperties>
</file>