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86D759-22AE-4FAB-8291-C2D414BBD786}" type="datetimeFigureOut">
              <a:rPr lang="ru-RU" smtClean="0"/>
              <a:t>11.11.2012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6AFA92D-BECA-4B0C-A4F2-6BC4EAEE218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571635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                              </a:t>
            </a:r>
            <a:r>
              <a:rPr lang="ru-RU" sz="2800" b="1" dirty="0" smtClean="0"/>
              <a:t>Тема самообразования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643182"/>
            <a:ext cx="7715304" cy="357190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            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«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Организация познавательной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       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деятельности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на уроках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биологии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с использованием ИКТ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                                                     Учитель биологии: Асанова А.А.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                                                    СОШ № 83  им. Г. Мустафина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 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ru-RU" dirty="0"/>
              <a:t>Урок в 11 классе - Приспособленность- результат естественного отбора( пример)</a:t>
            </a:r>
          </a:p>
          <a:p>
            <a:r>
              <a:rPr lang="ru-RU" dirty="0"/>
              <a:t>1.Использовались презентация подготовленная мною и презентация учащихся</a:t>
            </a:r>
          </a:p>
          <a:p>
            <a:r>
              <a:rPr lang="ru-RU" dirty="0"/>
              <a:t>2. Видеоролик (приспособленность организмов)</a:t>
            </a:r>
          </a:p>
          <a:p>
            <a:r>
              <a:rPr lang="ru-RU" dirty="0"/>
              <a:t>3. </a:t>
            </a:r>
            <a:r>
              <a:rPr lang="ru-RU" dirty="0" err="1"/>
              <a:t>Флипчарт</a:t>
            </a:r>
            <a:r>
              <a:rPr lang="ru-RU" dirty="0"/>
              <a:t> на закрепление знаний</a:t>
            </a:r>
          </a:p>
          <a:p>
            <a:r>
              <a:rPr lang="ru-RU" dirty="0"/>
              <a:t>4. </a:t>
            </a:r>
            <a:r>
              <a:rPr lang="ru-RU" dirty="0" err="1"/>
              <a:t>Физминутка</a:t>
            </a:r>
            <a:r>
              <a:rPr lang="ru-RU" dirty="0"/>
              <a:t> (видеоролик « Танцующий ролик»)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ru-RU" b="1" dirty="0"/>
              <a:t>Цели использования информационных технологий:</a:t>
            </a:r>
            <a:endParaRPr lang="ru-RU" dirty="0"/>
          </a:p>
          <a:p>
            <a:r>
              <a:rPr lang="ru-RU" dirty="0"/>
              <a:t>1. Развитие личности обучаемого, подготовка к самостоятельной продуктивной деятельности в условиях информационного общества через: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развитие </a:t>
            </a:r>
            <a:r>
              <a:rPr lang="ru-RU" dirty="0"/>
              <a:t>логического и критического мышления, благодаря особенностям общения с компьютером;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 </a:t>
            </a:r>
            <a:r>
              <a:rPr lang="ru-RU" dirty="0"/>
              <a:t>развитие творческого мышления, формирование информационной культуры, умений осуществлять обработку информации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r>
              <a:rPr lang="ru-RU" dirty="0"/>
              <a:t>2. Реализация социального заказа, обусловленного информатизацией современного общества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- подготовка обучаемых средствами информационных технологий к самостоятельной познавательной деятельности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ru-RU" dirty="0"/>
              <a:t>3. Мотивация учебно-воспитательного процесса: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повышение </a:t>
            </a:r>
            <a:r>
              <a:rPr lang="ru-RU" dirty="0"/>
              <a:t>качества и эффективности процесса обучения за счет реализации возможностей информационных технологий;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/>
              <a:t>выявление и использование стимулов активизации познавательной деятельности.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В изучении школьного курса биологии выделяют несколько основных направлений, где оправдано использование компьютера:</a:t>
            </a:r>
          </a:p>
          <a:p>
            <a:pPr lvl="0"/>
            <a:r>
              <a:rPr lang="ru-RU" dirty="0"/>
              <a:t>наглядное представление объектов и явлений микромира;</a:t>
            </a:r>
          </a:p>
          <a:p>
            <a:pPr lvl="0"/>
            <a:r>
              <a:rPr lang="ru-RU" dirty="0"/>
              <a:t>изучение производств биологических продуктов;</a:t>
            </a:r>
          </a:p>
          <a:p>
            <a:pPr lvl="0"/>
            <a:r>
              <a:rPr lang="ru-RU" dirty="0"/>
              <a:t>система тестового контроля - подготовка к ЕНТ.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ru-RU" b="1" dirty="0"/>
              <a:t>Формы использования ИКТ применяемые мною на уроках.</a:t>
            </a:r>
            <a:endParaRPr lang="ru-RU" dirty="0"/>
          </a:p>
          <a:p>
            <a:pPr lvl="0"/>
            <a:r>
              <a:rPr lang="ru-RU" dirty="0"/>
              <a:t>Использование готовых электронных продуктов</a:t>
            </a:r>
          </a:p>
          <a:p>
            <a:pPr lvl="0"/>
            <a:r>
              <a:rPr lang="ru-RU" dirty="0"/>
              <a:t>Использование </a:t>
            </a:r>
            <a:r>
              <a:rPr lang="ru-RU" dirty="0" err="1"/>
              <a:t>мультимедийных</a:t>
            </a:r>
            <a:r>
              <a:rPr lang="ru-RU" dirty="0"/>
              <a:t> презентаций</a:t>
            </a:r>
          </a:p>
          <a:p>
            <a:pPr lvl="0"/>
            <a:r>
              <a:rPr lang="ru-RU" dirty="0"/>
              <a:t>Использование ресурсов сети Интернет</a:t>
            </a:r>
          </a:p>
          <a:p>
            <a:pPr lvl="0"/>
            <a:r>
              <a:rPr lang="ru-RU" dirty="0"/>
              <a:t>Использование программного обеспечения </a:t>
            </a:r>
            <a:r>
              <a:rPr lang="en-US" dirty="0" err="1"/>
              <a:t>Activstudio</a:t>
            </a:r>
            <a:r>
              <a:rPr lang="en-US" dirty="0"/>
              <a:t> Professional</a:t>
            </a:r>
            <a:endParaRPr lang="ru-RU" dirty="0"/>
          </a:p>
          <a:p>
            <a:pPr lvl="0"/>
            <a:r>
              <a:rPr lang="ru-RU" dirty="0"/>
              <a:t>Использование ИКТ в сочетании с методом проектов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Каково </a:t>
            </a:r>
            <a:r>
              <a:rPr lang="ru-RU" dirty="0"/>
              <a:t>влияние использования информационно-коммуникационных технологий на ученика?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/>
              <a:t>ИКТ способствует повышению познавательного интереса к предмету;</a:t>
            </a:r>
          </a:p>
          <a:p>
            <a:pPr lvl="0"/>
            <a:r>
              <a:rPr lang="ru-RU" dirty="0"/>
              <a:t>ИКТ содействует росту успеваемости учащихся по предмету;</a:t>
            </a:r>
          </a:p>
          <a:p>
            <a:pPr lvl="0"/>
            <a:r>
              <a:rPr lang="ru-RU" dirty="0"/>
              <a:t>ИКТ позволяет учащимся проявить себя в новой роли;</a:t>
            </a:r>
          </a:p>
          <a:p>
            <a:pPr lvl="0"/>
            <a:r>
              <a:rPr lang="ru-RU" dirty="0"/>
              <a:t>ИКТ формирует навыки самостоятельной продуктивной деятельности;</a:t>
            </a:r>
          </a:p>
          <a:p>
            <a:pPr lvl="0"/>
            <a:r>
              <a:rPr lang="ru-RU" dirty="0"/>
              <a:t>ИКТ способствует созданию ситуации успеха для каждого ученика.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Каково </a:t>
            </a:r>
            <a:r>
              <a:rPr lang="ru-RU" dirty="0"/>
              <a:t>влияние использования информационно-коммуникационных технологий на учителя?</a:t>
            </a:r>
          </a:p>
          <a:p>
            <a:r>
              <a:rPr lang="ru-RU" dirty="0"/>
              <a:t>ИКТ дают:</a:t>
            </a:r>
          </a:p>
          <a:p>
            <a:pPr lvl="0"/>
            <a:r>
              <a:rPr lang="ru-RU" dirty="0"/>
              <a:t>экономию времени на уроке;</a:t>
            </a:r>
          </a:p>
          <a:p>
            <a:pPr lvl="0"/>
            <a:r>
              <a:rPr lang="ru-RU" dirty="0"/>
              <a:t>глубину погружения в материал;</a:t>
            </a:r>
          </a:p>
          <a:p>
            <a:pPr lvl="0"/>
            <a:r>
              <a:rPr lang="ru-RU" dirty="0"/>
              <a:t>повышенную мотивацию обучения</a:t>
            </a:r>
            <a:r>
              <a:rPr lang="ru-RU" dirty="0" smtClean="0"/>
              <a:t>;</a:t>
            </a:r>
          </a:p>
          <a:p>
            <a:r>
              <a:rPr lang="ru-RU" dirty="0"/>
              <a:t>интегративный подход в обучении;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возможность одновременного использования аудио-, видео-, мультимедиа- материалов; - возможность формирования коммуникативной компетенции учащихся, т.к. ученики становятся активными участниками урока не только на этапе его проведения, но и при подготовке, на этапе формирования структуры урока;</a:t>
            </a:r>
          </a:p>
          <a:p>
            <a:pPr lvl="0"/>
            <a:r>
              <a:rPr lang="ru-RU" dirty="0"/>
              <a:t>привлечение разных видов деятельности, рассчитанных на активную позицию учеников, получивших достаточный уровень знаний по предмету, чтобы самостоятельно мыслить, спорить, рассуждать, научившихся учиться, самостоятельно добывать необходимую информацию.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96</TotalTime>
  <Words>396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                              Тема самообразования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самообразования</dc:title>
  <dc:creator>XTreme</dc:creator>
  <cp:lastModifiedBy>XTreme</cp:lastModifiedBy>
  <cp:revision>10</cp:revision>
  <dcterms:created xsi:type="dcterms:W3CDTF">2012-11-11T14:31:10Z</dcterms:created>
  <dcterms:modified xsi:type="dcterms:W3CDTF">2012-11-11T16:07:48Z</dcterms:modified>
</cp:coreProperties>
</file>