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73" r:id="rId4"/>
    <p:sldId id="274" r:id="rId5"/>
    <p:sldId id="267" r:id="rId6"/>
    <p:sldId id="265" r:id="rId7"/>
    <p:sldId id="275" r:id="rId8"/>
    <p:sldId id="280" r:id="rId9"/>
    <p:sldId id="258" r:id="rId10"/>
    <p:sldId id="262" r:id="rId11"/>
    <p:sldId id="260" r:id="rId12"/>
    <p:sldId id="261" r:id="rId13"/>
    <p:sldId id="283" r:id="rId14"/>
    <p:sldId id="284" r:id="rId15"/>
    <p:sldId id="285" r:id="rId16"/>
    <p:sldId id="281" r:id="rId17"/>
    <p:sldId id="282" r:id="rId18"/>
    <p:sldId id="264" r:id="rId19"/>
    <p:sldId id="269" r:id="rId20"/>
    <p:sldId id="278" r:id="rId21"/>
    <p:sldId id="279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CCE-E031-48CF-AE02-0A57278F41AE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0E5CCE-E031-48CF-AE02-0A57278F41AE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0E5CCE-E031-48CF-AE02-0A57278F41AE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093A35-DF6F-4968-A89A-62C2E1470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Фантазия художника щедра.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нам дарит столько неожиданного!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Представь, насколько жизнь была б бедна,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 не было бы в ней чудес невиданных.»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0"/>
            <a:ext cx="5000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ЭПИГРАФ: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Рисунок 5" descr="http://zen-designer.ru/images/user/articles/monotipia/monotipia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00174"/>
            <a:ext cx="3016376" cy="2142472"/>
          </a:xfrm>
          <a:prstGeom prst="rect">
            <a:avLst/>
          </a:prstGeom>
          <a:noFill/>
        </p:spPr>
      </p:pic>
      <p:pic>
        <p:nvPicPr>
          <p:cNvPr id="2052" name="Рисунок 6" descr="http://zen-designer.ru/images/user/articles/monotipia/monotipia-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183" y="4429132"/>
            <a:ext cx="3027479" cy="2196769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14282" y="571480"/>
            <a:ext cx="86439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Льем немного шампуня на стекло, размазываем и "ляпаем" гуашь как попало. Например так: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57126" y="3571876"/>
            <a:ext cx="87868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Кладем сверху лист бумаги и руками, тряпкой или валиком притираем. Можно лист немного повозить по стеклу, благо шампунь это позволяет.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282" y="714356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Теперь за один край "отлипаем" бумагу (поэтому эту технику называют еще и "отлип") и вот что получилось, когда бумага высохла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7" descr="http://zen-designer.ru/images/user/articles/monotipia/monotipia-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572008"/>
            <a:ext cx="2512928" cy="1971682"/>
          </a:xfrm>
          <a:prstGeom prst="rect">
            <a:avLst/>
          </a:prstGeom>
          <a:noFill/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3500438"/>
            <a:ext cx="8715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Скажете, что это мазня? Кому как, но я слева вижу горы или лес, как будто сделанные в технике китайской живописи.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10" descr="http://zen-designer.ru/images/user/articles/monotipia/monotipia-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71612"/>
            <a:ext cx="2619383" cy="2043119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14290"/>
            <a:ext cx="919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Скажи мне, что ты видишь в рисунке, и я скажу, какой 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0"/>
            <a:ext cx="3583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После высыхания: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zen-designer.ru/images/user/articles/monotipia/monotipia-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7146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zen-designer.ru/images/user/articles/monotipia/monotipia-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428868"/>
            <a:ext cx="30003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en-designer.ru/images/user/articles/monotipia/monotipia-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27146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zen-designer.ru/images/user/articles/monotipia/monotipia-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642918"/>
            <a:ext cx="26717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zen-designer.ru/images/user/articles/monotipia/monotipia-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643314"/>
            <a:ext cx="271464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zen-designer.ru/images/user/articles/monotipia/monotipia-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5500702"/>
            <a:ext cx="300039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zen-designer.ru/images/user/articles/monotipia/monotipia-1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642918"/>
            <a:ext cx="300039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исунок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49275"/>
            <a:ext cx="49911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19250" y="4445000"/>
            <a:ext cx="60483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000">
                <a:solidFill>
                  <a:srgbClr val="000000"/>
                </a:solidFill>
                <a:latin typeface="Calligraph"/>
              </a:rPr>
              <a:t>Свободно напечатанная монотипия в большинстве случаев нуждается в композиционной доработке. Отпечатки внимательно рассматриваются, определяется формат будущей работы, вводятся или подчеркиваются детали, уточняется композиция.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68891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79613" y="260350"/>
            <a:ext cx="49688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400">
                <a:solidFill>
                  <a:srgbClr val="000000"/>
                </a:solidFill>
                <a:latin typeface="Calligraph"/>
              </a:rPr>
              <a:t>Вмешательство в оттиск с целью проработки деталей или ввода зрительного образа должно быть композиционно оправданным.</a:t>
            </a:r>
            <a:endParaRPr lang="ru-RU" sz="2400"/>
          </a:p>
        </p:txBody>
      </p:sp>
      <p:pic>
        <p:nvPicPr>
          <p:cNvPr id="9219" name="Picture 3" descr="Рисунок0004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20938"/>
            <a:ext cx="511333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63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исунок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97200"/>
            <a:ext cx="2547937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Рисунок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13"/>
            <a:ext cx="3076575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Рисунок0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3062288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Рисунок0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068638"/>
            <a:ext cx="25209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25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5976937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552" y="6021288"/>
            <a:ext cx="8229600" cy="11430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1357313" y="3714750"/>
            <a:ext cx="6264275" cy="2428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>
              <a:defRPr/>
            </a:pP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latin typeface="Calligraph"/>
            </a:endParaRPr>
          </a:p>
          <a:p>
            <a:pPr algn="ctr">
              <a:defRPr/>
            </a:pP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latin typeface="Calligraph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71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395288" y="188913"/>
            <a:ext cx="80645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400">
                <a:solidFill>
                  <a:srgbClr val="000000"/>
                </a:solidFill>
                <a:latin typeface="Calligraph"/>
              </a:rPr>
              <a:t>В одном и том же оттиске монотипии можно увидеть совершенно разные зрительные образы, ассоциации.</a:t>
            </a:r>
            <a:endParaRPr lang="ru-RU" sz="2400"/>
          </a:p>
        </p:txBody>
      </p:sp>
      <p:pic>
        <p:nvPicPr>
          <p:cNvPr id="5123" name="Picture 11" descr="Рисунок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57563"/>
            <a:ext cx="1855787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 descr="Рисунок0001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84538"/>
            <a:ext cx="188595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1258888" y="6165850"/>
            <a:ext cx="7650162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400">
                <a:solidFill>
                  <a:srgbClr val="000000"/>
                </a:solidFill>
                <a:latin typeface="Calligraph"/>
              </a:rPr>
              <a:t>Работа над монотипией захватывающе интересна.</a:t>
            </a:r>
            <a:endParaRPr lang="ru-RU" sz="2400"/>
          </a:p>
        </p:txBody>
      </p:sp>
      <p:pic>
        <p:nvPicPr>
          <p:cNvPr id="5126" name="Picture 9" descr="Рисунок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341438"/>
            <a:ext cx="18827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Рисун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12875"/>
            <a:ext cx="1849437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27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монотипия\монотипия\SAM_8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286281" cy="6572272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монотипия\монотипия\SAM_8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4232702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Admin\Рабочий стол\монотипия\монотипия\SAM_8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3"/>
            <a:ext cx="6072230" cy="5075297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монотипия\монотипия\SAM_8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0"/>
            <a:ext cx="5072098" cy="6762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000240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«Монотипия (</a:t>
            </a:r>
            <a:r>
              <a:rPr lang="ru-RU" sz="7200" b="1" dirty="0" err="1" smtClean="0"/>
              <a:t>кляксография</a:t>
            </a:r>
            <a:r>
              <a:rPr lang="ru-RU" sz="7200" b="1" dirty="0" smtClean="0"/>
              <a:t>) </a:t>
            </a:r>
            <a:r>
              <a:rPr lang="ru-RU" sz="7200" b="1" dirty="0"/>
              <a:t>- страна чудес</a:t>
            </a:r>
            <a:r>
              <a:rPr lang="ru-RU" sz="7200" b="1" dirty="0" smtClean="0"/>
              <a:t>!»</a:t>
            </a:r>
            <a:endParaRPr lang="ru-RU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1214422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Тема урока: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285728"/>
            <a:ext cx="800105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Инструкционная карта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Выбор темы, цветовой гаммы.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Нанести краски на стекло, предварительно смочив его.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Увлажнить бумагу.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Наложить бумагу на стекло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Снять оттиск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Поправить кистью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Высушить монотипию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Оформить работу.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8596" y="500042"/>
            <a:ext cx="842968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Исследователь графического искусства П. Е. Корнилов сказал: «В монотипии могут работать люди с художественным темпераментом, изощренным глазом, смелой рукой и тонким артистическим вкусом».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011487"/>
          </a:xfrm>
        </p:spPr>
        <p:txBody>
          <a:bodyPr/>
          <a:lstStyle/>
          <a:p>
            <a:pPr algn="ctr" eaLnBrk="1" hangingPunct="1"/>
            <a:r>
              <a:rPr lang="ru-RU" sz="8000" b="1" dirty="0" smtClean="0"/>
              <a:t>Спасибо за внимание</a:t>
            </a:r>
            <a:r>
              <a:rPr lang="ru-RU" sz="80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456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214290"/>
            <a:ext cx="8719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«Основные и составные цвета».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429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Выбери 3 основных цвета и 3 составных, полученных при смешивании основных цветов. Раздели и наклей их в колонки.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2714621"/>
          <a:ext cx="3000396" cy="381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</a:tblGrid>
              <a:tr h="127265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726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726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57752" y="2714620"/>
          <a:ext cx="3000396" cy="381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</a:tblGrid>
              <a:tr h="12726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12726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12726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034" y="221455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цвета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4" y="221455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Составные цвета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643306" y="3357562"/>
            <a:ext cx="1143008" cy="1588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643306" y="3571876"/>
            <a:ext cx="1143008" cy="785818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643306" y="3429000"/>
            <a:ext cx="1133484" cy="919170"/>
          </a:xfrm>
          <a:prstGeom prst="straightConnector1">
            <a:avLst/>
          </a:prstGeom>
          <a:ln w="412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643306" y="4643446"/>
            <a:ext cx="1214446" cy="1143008"/>
          </a:xfrm>
          <a:prstGeom prst="straightConnector1">
            <a:avLst/>
          </a:prstGeom>
          <a:ln w="412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643306" y="4572008"/>
            <a:ext cx="1143008" cy="1000132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643306" y="5929330"/>
            <a:ext cx="1143008" cy="1588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2547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Дидактическая игра «Раздели цвета».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2066" y="1428736"/>
            <a:ext cx="2786082" cy="13573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4929198"/>
            <a:ext cx="2786082" cy="135732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3143248"/>
            <a:ext cx="2714644" cy="1357322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3504" y="4857760"/>
            <a:ext cx="2786082" cy="135732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3504" y="3214686"/>
            <a:ext cx="2786082" cy="1357322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428736"/>
            <a:ext cx="2786082" cy="135732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857232"/>
            <a:ext cx="3955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найди ахроматические цвета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53 0.00393 L -0.46684 0.00393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0.00394 L 0.46875 0.007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4767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414340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42753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08540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357166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Монотипия- удивительная техника 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285992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      «</a:t>
            </a:r>
            <a:r>
              <a:rPr lang="ru-RU" sz="6000" b="1" dirty="0" err="1" smtClean="0"/>
              <a:t>Monos</a:t>
            </a:r>
            <a:r>
              <a:rPr lang="ru-RU" sz="6000" b="1" dirty="0" smtClean="0"/>
              <a:t>» — один</a:t>
            </a:r>
          </a:p>
          <a:p>
            <a:pPr algn="ctr"/>
            <a:r>
              <a:rPr lang="ru-RU" sz="6000" b="1" dirty="0" smtClean="0"/>
              <a:t>«</a:t>
            </a:r>
            <a:r>
              <a:rPr lang="ru-RU" sz="6000" b="1" dirty="0" err="1" smtClean="0"/>
              <a:t>typos</a:t>
            </a:r>
            <a:r>
              <a:rPr lang="ru-RU" sz="6000" b="1" dirty="0" smtClean="0"/>
              <a:t>» — отпечаток.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129462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800" dirty="0">
                <a:solidFill>
                  <a:srgbClr val="000000"/>
                </a:solidFill>
                <a:latin typeface="Calligraph"/>
              </a:rPr>
              <a:t>Монотипия представляет собой графическую технику, которая относится к разновидности плоской печати. </a:t>
            </a:r>
          </a:p>
          <a:p>
            <a:pPr algn="just" eaLnBrk="1" hangingPunct="1"/>
            <a:endParaRPr lang="ru-RU" sz="2800" dirty="0">
              <a:solidFill>
                <a:srgbClr val="000000"/>
              </a:solidFill>
              <a:latin typeface="Calligraph"/>
            </a:endParaRPr>
          </a:p>
          <a:p>
            <a:pPr algn="just" eaLnBrk="1" hangingPunct="1"/>
            <a:r>
              <a:rPr lang="ru-RU" sz="2800" dirty="0">
                <a:solidFill>
                  <a:srgbClr val="000000"/>
                </a:solidFill>
                <a:latin typeface="Calligraph"/>
              </a:rPr>
              <a:t>В условиях мастерской монотипию можно выполнять различными материалами (акварелью, гуашью, маслом). </a:t>
            </a:r>
          </a:p>
          <a:p>
            <a:pPr algn="just" eaLnBrk="1" hangingPunct="1"/>
            <a:endParaRPr lang="ru-RU" sz="2800" dirty="0">
              <a:solidFill>
                <a:srgbClr val="000000"/>
              </a:solidFill>
              <a:latin typeface="Calligraph"/>
            </a:endParaRPr>
          </a:p>
          <a:p>
            <a:pPr algn="just" eaLnBrk="1" hangingPunct="1"/>
            <a:r>
              <a:rPr lang="ru-RU" sz="2800" dirty="0">
                <a:solidFill>
                  <a:srgbClr val="000000"/>
                </a:solidFill>
                <a:latin typeface="Calligraph"/>
              </a:rPr>
              <a:t>Оттиски монотипии в точности скопировать или повторить невозможно, - это единственное в своем роде произведение, о чем свидетельствует и само ее название </a:t>
            </a:r>
            <a:r>
              <a:rPr lang="en-US" sz="2800" dirty="0" err="1">
                <a:solidFill>
                  <a:srgbClr val="000000"/>
                </a:solidFill>
                <a:latin typeface="Calligraph"/>
              </a:rPr>
              <a:t>monos</a:t>
            </a:r>
            <a:r>
              <a:rPr lang="ru-RU" sz="2800" dirty="0">
                <a:solidFill>
                  <a:srgbClr val="000000"/>
                </a:solidFill>
                <a:latin typeface="Calligraph"/>
              </a:rPr>
              <a:t> - один, </a:t>
            </a:r>
            <a:r>
              <a:rPr lang="en-US" sz="2800" dirty="0">
                <a:solidFill>
                  <a:srgbClr val="000000"/>
                </a:solidFill>
                <a:latin typeface="Calligraph"/>
              </a:rPr>
              <a:t>typos</a:t>
            </a:r>
            <a:r>
              <a:rPr lang="ru-RU" sz="2800" dirty="0">
                <a:solidFill>
                  <a:srgbClr val="000000"/>
                </a:solidFill>
                <a:latin typeface="Calligraph"/>
              </a:rPr>
              <a:t> - отпечаток (греч.).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293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785926"/>
            <a:ext cx="85011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cs typeface="Times New Roman" pitchFamily="18" charset="0"/>
              </a:rPr>
              <a:t>Пейзаж (фр. Местность, страна, родина)</a:t>
            </a:r>
            <a:r>
              <a:rPr lang="ru-RU" sz="4000" dirty="0" smtClean="0"/>
              <a:t> </a:t>
            </a:r>
            <a:r>
              <a:rPr lang="ru-RU" sz="4000" dirty="0" smtClean="0">
                <a:cs typeface="Times New Roman" pitchFamily="18" charset="0"/>
              </a:rPr>
              <a:t>– жанр</a:t>
            </a:r>
            <a:r>
              <a:rPr lang="ru-RU" sz="4000" dirty="0" smtClean="0"/>
              <a:t> </a:t>
            </a:r>
            <a:r>
              <a:rPr lang="ru-RU" sz="4000" dirty="0" smtClean="0">
                <a:cs typeface="Times New Roman" pitchFamily="18" charset="0"/>
              </a:rPr>
              <a:t>изобразительного искусства, предметом которого является изображение природы, вида, местности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643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«Монотипия как основа изображения пейзажа»</a:t>
            </a:r>
            <a:br>
              <a:rPr lang="ru-RU" sz="2800" b="1" dirty="0"/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390</TotalTime>
  <Words>422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Презентация PowerPoint</vt:lpstr>
      <vt:lpstr>Презентация PowerPoint</vt:lpstr>
      <vt:lpstr>Презентация PowerPoint</vt:lpstr>
      <vt:lpstr>Дидактическая игра «Раздели цвета».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SHKOLA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 5315</dc:creator>
  <cp:lastModifiedBy>User</cp:lastModifiedBy>
  <cp:revision>59</cp:revision>
  <dcterms:created xsi:type="dcterms:W3CDTF">2011-12-18T16:30:14Z</dcterms:created>
  <dcterms:modified xsi:type="dcterms:W3CDTF">2012-12-01T14:18:35Z</dcterms:modified>
</cp:coreProperties>
</file>