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56" r:id="rId10"/>
    <p:sldId id="267" r:id="rId11"/>
    <p:sldId id="265" r:id="rId12"/>
    <p:sldId id="257" r:id="rId13"/>
    <p:sldId id="258" r:id="rId14"/>
    <p:sldId id="259" r:id="rId15"/>
    <p:sldId id="27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2874D-AE4D-4E2A-9742-7C03648C9B16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2C5A7-4E82-4C2F-A56F-F4C399449F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C5A7-4E82-4C2F-A56F-F4C399449F7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6B5CAA-27C6-4FCE-AC84-3DD610D4F81C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7DD12F-6DF0-4059-979D-9A9DAB54502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A2%D0%B0%D0%BB%D0%B0%D1%81" TargetMode="External"/><Relationship Id="rId2" Type="http://schemas.openxmlformats.org/officeDocument/2006/relationships/hyperlink" Target="http://kk.wikipedia.org/wiki/%D2%9A%D1%8B%D1%80%D2%93%D1%8B%D0%B7%D1%81%D1%82%D0%B0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A0%D0%B5%D0%B4%D0%B0%D0%BA%D1%82%D0%BE%D1%80" TargetMode="External"/><Relationship Id="rId5" Type="http://schemas.openxmlformats.org/officeDocument/2006/relationships/hyperlink" Target="http://kk.wikipedia.org/wiki/%D0%9C%D0%B5%D0%BC%D0%BB%D0%B5%D0%BA%D0%B5%D1%82" TargetMode="External"/><Relationship Id="rId4" Type="http://schemas.openxmlformats.org/officeDocument/2006/relationships/hyperlink" Target="http://kk.wikipedia.org/w/index.php?title=%D0%9A%D0%B8%D1%80%D0%BE%D0%B2_%D0%B0%D1%83%D1%8B%D0%BB%D1%8B&amp;action=edit&amp;redlink=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gif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Тақырыбы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9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Күләш Ахметова  </a:t>
            </a:r>
            <a:r>
              <a:rPr kumimoji="0" lang="kk-KZ" sz="9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9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Астана</a:t>
            </a:r>
            <a:r>
              <a:rPr kumimoji="0" lang="kk-KZ" sz="9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kk-KZ" sz="9600" b="1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8686800" cy="6286520"/>
          </a:xfrm>
        </p:spPr>
        <p:txBody>
          <a:bodyPr/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Күләш Ахметова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(25.4.1946 жылы туылған,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tooltip="Қырғызстан"/>
              </a:rPr>
              <a:t>Қырғызстан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tooltip="Талас"/>
              </a:rPr>
              <a:t>Талас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ауданы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tooltip="Киров ауылы (мұндай бет жоқ)"/>
              </a:rPr>
              <a:t>Киров ауылы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) — ақын. Жамбыл медициналық училищесін, Қазақ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  <a:hlinkClick r:id="rId5" tooltip="Мемлекет"/>
              </a:rPr>
              <a:t>мемлекеттік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университетін бітірген (1973). “Қазақстан пионері” газетінде, “Жалын” баспасында бөлім меңгерушісі,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  <a:hlinkClick r:id="rId6" tooltip="Редактор"/>
              </a:rPr>
              <a:t>редактор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болып қызмет істеді. Алғашқы өлеңдері училищеде оқып жүрген кезінде жариялана бастады. “Ақ гүлім менің” (1975), “Сен менің бақытымсың” (1977),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6136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Алматы мен Астана аттары неге қатар аталады?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Президентінің Жарлығымен 1997 жылы 10 желтоқсанда бас қаламыз Ақмолаға ауысты.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1998 жылы 6 мамырда Ақмола қаласы Астана болып аталды.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Казір Астана үлкен болып өсті. Көптеген ғимараттар бой түзеді.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             Алматыға саяхат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D:\Куланда\алматы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786314" y="3143248"/>
            <a:ext cx="4357686" cy="2205040"/>
          </a:xfrm>
          <a:prstGeom prst="rect">
            <a:avLst/>
          </a:prstGeom>
          <a:noFill/>
        </p:spPr>
      </p:pic>
      <p:pic>
        <p:nvPicPr>
          <p:cNvPr id="3074" name="Picture 2" descr="D:\Куланда\Алм.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142984"/>
            <a:ext cx="4286248" cy="1990726"/>
          </a:xfrm>
          <a:prstGeom prst="rect">
            <a:avLst/>
          </a:prstGeom>
          <a:noFill/>
        </p:spPr>
      </p:pic>
      <p:pic>
        <p:nvPicPr>
          <p:cNvPr id="3076" name="Picture 4" descr="D:\Куланда\горы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3" y="1142984"/>
            <a:ext cx="4891069" cy="5357850"/>
          </a:xfrm>
          <a:prstGeom prst="rect">
            <a:avLst/>
          </a:prstGeom>
          <a:noFill/>
        </p:spPr>
      </p:pic>
      <p:pic>
        <p:nvPicPr>
          <p:cNvPr id="10241" name="Picture 1" descr="D:\Куланда\анимашки\30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488" y="3569101"/>
            <a:ext cx="2500331" cy="32888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       Астанаға саяхат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D:\Куланда\байтерек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643702" y="1071546"/>
            <a:ext cx="2500298" cy="3286148"/>
          </a:xfrm>
          <a:prstGeom prst="rect">
            <a:avLst/>
          </a:prstGeom>
          <a:noFill/>
        </p:spPr>
      </p:pic>
      <p:pic>
        <p:nvPicPr>
          <p:cNvPr id="1026" name="Picture 2" descr="D:\Куланда\Ак үй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071546"/>
            <a:ext cx="3357586" cy="3286148"/>
          </a:xfrm>
          <a:prstGeom prst="rect">
            <a:avLst/>
          </a:prstGeom>
          <a:noFill/>
        </p:spPr>
      </p:pic>
      <p:pic>
        <p:nvPicPr>
          <p:cNvPr id="1027" name="Picture 3" descr="D:\Куланда\Есил р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1071546"/>
            <a:ext cx="3286124" cy="3243279"/>
          </a:xfrm>
          <a:prstGeom prst="rect">
            <a:avLst/>
          </a:prstGeom>
          <a:noFill/>
        </p:spPr>
      </p:pic>
      <p:pic>
        <p:nvPicPr>
          <p:cNvPr id="9217" name="Picture 1" descr="D:\Куланда\анимашки\585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357694"/>
            <a:ext cx="9144000" cy="2500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6000" b="1" dirty="0" smtClean="0">
                <a:latin typeface="Times New Roman" pitchFamily="18" charset="0"/>
                <a:cs typeface="Times New Roman" pitchFamily="18" charset="0"/>
              </a:rPr>
              <a:t>Шығармашылық жұмыс.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/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Әр қатарға тапсырма.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Өлеңдегі әр шумақтың мағынасын түсіндіру.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Ақынға ілесіп, суреттен алған сезімдеріңді өлеңмен жеткізіңдер?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194" name="Picture 2" descr="D:\Куланда\анимашки\56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1983"/>
            <a:ext cx="3714744" cy="22860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32951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10310"/>
          </a:xfrm>
        </p:spPr>
        <p:txBody>
          <a:bodyPr>
            <a:normAutofit fontScale="92500" lnSpcReduction="10000"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Қорытындылау. </a:t>
            </a: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–Біз не білдік?</a:t>
            </a: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-Қандай қалалармен таныстық?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-Астана туралы не білеміз?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Үйге тапсырма: 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Астана,Алматы  туралы әңгімелеу және  суреттерін салып келу.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Бағалау: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/>
              <a:t> </a:t>
            </a:r>
            <a:endParaRPr lang="ru-RU" dirty="0"/>
          </a:p>
        </p:txBody>
      </p:sp>
      <p:pic>
        <p:nvPicPr>
          <p:cNvPr id="25604" name="Picture 4" descr="D:\Куланда\анимашки\29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3" y="4071942"/>
            <a:ext cx="7143801" cy="2786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/>
          <a:lstStyle/>
          <a:p>
            <a:pPr algn="ctr"/>
            <a:r>
              <a:rPr lang="kk-KZ" sz="3600" b="1" dirty="0" smtClean="0"/>
              <a:t>ІІІ. Психологиялық жағдаят тудыру.</a:t>
            </a:r>
            <a:endParaRPr lang="ru-RU" sz="3600" dirty="0" smtClean="0"/>
          </a:p>
          <a:p>
            <a:pPr>
              <a:buNone/>
            </a:pPr>
            <a:r>
              <a:rPr lang="kk-KZ" sz="4000" dirty="0" smtClean="0"/>
              <a:t>Күндей жадырап,                                       </a:t>
            </a:r>
          </a:p>
          <a:p>
            <a:pPr>
              <a:buNone/>
            </a:pPr>
            <a:r>
              <a:rPr lang="kk-KZ" sz="4000" dirty="0" smtClean="0"/>
              <a:t>Айдай арайлап,                                           </a:t>
            </a:r>
          </a:p>
          <a:p>
            <a:pPr>
              <a:buNone/>
            </a:pPr>
            <a:r>
              <a:rPr lang="kk-KZ" sz="4000" dirty="0" smtClean="0"/>
              <a:t>Жұлдыздай жарқырап,</a:t>
            </a:r>
            <a:endParaRPr lang="ru-RU" sz="4000" dirty="0" smtClean="0"/>
          </a:p>
          <a:p>
            <a:pPr>
              <a:buNone/>
            </a:pPr>
            <a:r>
              <a:rPr lang="kk-KZ" sz="4000" dirty="0" smtClean="0"/>
              <a:t>Судай таза көңілмен</a:t>
            </a:r>
            <a:endParaRPr lang="ru-RU" sz="4000" dirty="0" smtClean="0"/>
          </a:p>
          <a:p>
            <a:pPr>
              <a:buNone/>
            </a:pPr>
            <a:r>
              <a:rPr lang="kk-KZ" sz="4000" dirty="0" smtClean="0"/>
              <a:t>Бүгінгі сабағымызды бастайық</a:t>
            </a:r>
            <a:endParaRPr lang="ru-RU" sz="4000" dirty="0"/>
          </a:p>
        </p:txBody>
      </p:sp>
      <p:pic>
        <p:nvPicPr>
          <p:cNvPr id="4" name="Рисунок 3" descr="35416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1785926"/>
            <a:ext cx="4000496" cy="5072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632798"/>
          </a:xfrm>
        </p:spPr>
        <p:txBody>
          <a:bodyPr>
            <a:normAutofit fontScale="90000"/>
          </a:bodyPr>
          <a:lstStyle/>
          <a:p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Саяхатқа шыққан кейіпкерлерді еске түсірейік.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9286908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7088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Тышқан-кіп-кішкентай, дене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тұрқы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5 сантиметр,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салмағы бірнеше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грамм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Бұлар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кемірушілерге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1857364"/>
            <a:ext cx="9144000" cy="500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7088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басы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жұдырықтай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Ортасы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қылдырықтай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857364"/>
            <a:ext cx="5534025" cy="500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1857365"/>
            <a:ext cx="3929058" cy="500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401080" cy="1132732"/>
          </a:xfrm>
        </p:spPr>
        <p:txBody>
          <a:bodyPr>
            <a:no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Сонымен дүниедегі ең бір жақсы мекен жайлы қоныс  әркімнің өз мекені, өз жері екен.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3000364" cy="507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785926"/>
            <a:ext cx="3429024" cy="507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1785926"/>
            <a:ext cx="3214678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Туған </a:t>
            </a:r>
            <a:r>
              <a:rPr lang="ru-RU" dirty="0" smtClean="0"/>
              <a:t>жердей 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болмас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Туған елдей</a:t>
            </a:r>
            <a:r>
              <a:rPr lang="ru-RU" dirty="0" smtClean="0"/>
              <a:t> ел </a:t>
            </a:r>
            <a:r>
              <a:rPr lang="ru-RU" dirty="0" err="1" smtClean="0"/>
              <a:t>болмас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Әркімнің өз жері-Мысыр шаһары.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Бақа  көлінде патша.</a:t>
            </a:r>
          </a:p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  Балық суында патша.</a:t>
            </a:r>
          </a:p>
          <a:p>
            <a:pPr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  Жігіт елінде патша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/>
          </a:bodyPr>
          <a:lstStyle/>
          <a:p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          Ребус шешу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00241"/>
            <a:ext cx="164307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книга.jpeg"/>
          <p:cNvPicPr/>
          <p:nvPr/>
        </p:nvPicPr>
        <p:blipFill>
          <a:blip r:embed="rId3"/>
          <a:stretch>
            <a:fillRect/>
          </a:stretch>
        </p:blipFill>
        <p:spPr>
          <a:xfrm>
            <a:off x="2857488" y="2000240"/>
            <a:ext cx="1928826" cy="1357322"/>
          </a:xfrm>
          <a:prstGeom prst="rect">
            <a:avLst/>
          </a:prstGeom>
        </p:spPr>
      </p:pic>
      <p:pic>
        <p:nvPicPr>
          <p:cNvPr id="6" name="Рисунок 5" descr="хлеб.jpeg"/>
          <p:cNvPicPr/>
          <p:nvPr/>
        </p:nvPicPr>
        <p:blipFill>
          <a:blip r:embed="rId4"/>
          <a:stretch>
            <a:fillRect/>
          </a:stretch>
        </p:blipFill>
        <p:spPr>
          <a:xfrm>
            <a:off x="5715008" y="1857364"/>
            <a:ext cx="2714644" cy="1500198"/>
          </a:xfrm>
          <a:prstGeom prst="rect">
            <a:avLst/>
          </a:prstGeom>
        </p:spPr>
      </p:pic>
      <p:pic>
        <p:nvPicPr>
          <p:cNvPr id="7" name="Рисунок 6" descr="яблоко.jpeg"/>
          <p:cNvPicPr/>
          <p:nvPr/>
        </p:nvPicPr>
        <p:blipFill>
          <a:blip r:embed="rId5"/>
          <a:stretch>
            <a:fillRect/>
          </a:stretch>
        </p:blipFill>
        <p:spPr>
          <a:xfrm flipH="1">
            <a:off x="357156" y="4429132"/>
            <a:ext cx="1357321" cy="1571636"/>
          </a:xfrm>
          <a:prstGeom prst="rect">
            <a:avLst/>
          </a:prstGeom>
        </p:spPr>
      </p:pic>
      <p:pic>
        <p:nvPicPr>
          <p:cNvPr id="8" name="Рисунок 7" descr="горы.jpeg"/>
          <p:cNvPicPr/>
          <p:nvPr/>
        </p:nvPicPr>
        <p:blipFill>
          <a:blip r:embed="rId6"/>
          <a:stretch>
            <a:fillRect/>
          </a:stretch>
        </p:blipFill>
        <p:spPr>
          <a:xfrm>
            <a:off x="2428861" y="4286256"/>
            <a:ext cx="1714512" cy="1500198"/>
          </a:xfrm>
          <a:prstGeom prst="rect">
            <a:avLst/>
          </a:prstGeom>
        </p:spPr>
      </p:pic>
      <p:pic>
        <p:nvPicPr>
          <p:cNvPr id="9" name="Рисунок 8" descr="домбыра.jpeg"/>
          <p:cNvPicPr/>
          <p:nvPr/>
        </p:nvPicPr>
        <p:blipFill>
          <a:blip r:embed="rId7"/>
          <a:stretch>
            <a:fillRect/>
          </a:stretch>
        </p:blipFill>
        <p:spPr>
          <a:xfrm>
            <a:off x="5500694" y="4071942"/>
            <a:ext cx="2714644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68571"/>
            <a:ext cx="7851648" cy="1045851"/>
          </a:xfrm>
        </p:spPr>
        <p:txBody>
          <a:bodyPr>
            <a:normAutofit/>
          </a:bodyPr>
          <a:lstStyle/>
          <a:p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Күләш Ахметова “Астана”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Куланда\рисун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428736"/>
            <a:ext cx="3286116" cy="5429263"/>
          </a:xfrm>
          <a:prstGeom prst="rect">
            <a:avLst/>
          </a:prstGeom>
          <a:noFill/>
        </p:spPr>
      </p:pic>
      <p:pic>
        <p:nvPicPr>
          <p:cNvPr id="4099" name="Picture 3" descr="D:\Куланда\К,Ахмет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57298"/>
            <a:ext cx="5805488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176</TotalTime>
  <Words>267</Words>
  <Application>Microsoft Office PowerPoint</Application>
  <PresentationFormat>Экран (4:3)</PresentationFormat>
  <Paragraphs>39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Слайд 1</vt:lpstr>
      <vt:lpstr>Слайд 2</vt:lpstr>
      <vt:lpstr>Саяхатқа шыққан кейіпкерлерді еске түсірейік. </vt:lpstr>
      <vt:lpstr>Тышқан-кіп-кішкентай, дене тұрқы 5 сантиметр, салмағы бірнеше грамм болады..Бұлар – кемірушілерге жатады.</vt:lpstr>
      <vt:lpstr>      Екі басы жұдырықтай,        Ортасы қылдырықтай</vt:lpstr>
      <vt:lpstr>Сонымен дүниедегі ең бір жақсы мекен жайлы қоныс  әркімнің өз мекені, өз жері екен.</vt:lpstr>
      <vt:lpstr>Туған жердей жер болмас, Туған елдей ел болмас.</vt:lpstr>
      <vt:lpstr>          Ребус шешу</vt:lpstr>
      <vt:lpstr>Күләш Ахметова “Астана”</vt:lpstr>
      <vt:lpstr>Слайд 10</vt:lpstr>
      <vt:lpstr>   Алматы мен Астана аттары неге қатар аталады? </vt:lpstr>
      <vt:lpstr>              Алматыға саяхат</vt:lpstr>
      <vt:lpstr>       Астанаға саяхат</vt:lpstr>
      <vt:lpstr>Шығармашылық жұмыс. </vt:lpstr>
      <vt:lpstr>Слайд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21</cp:revision>
  <dcterms:created xsi:type="dcterms:W3CDTF">2003-01-01T00:17:36Z</dcterms:created>
  <dcterms:modified xsi:type="dcterms:W3CDTF">2003-01-01T00:15:44Z</dcterms:modified>
</cp:coreProperties>
</file>