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996" autoAdjust="0"/>
    <p:restoredTop sz="94660"/>
  </p:normalViewPr>
  <p:slideViewPr>
    <p:cSldViewPr>
      <p:cViewPr>
        <p:scale>
          <a:sx n="75" d="100"/>
          <a:sy n="75" d="100"/>
        </p:scale>
        <p:origin x="-1704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F361152-F20F-4359-B855-DDFC37ABA0C8}" type="datetimeFigureOut">
              <a:rPr lang="ru-RU" smtClean="0"/>
              <a:pPr/>
              <a:t>09.11.2012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423A74-6579-463D-BF4B-B9F57BAEA6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71480"/>
            <a:ext cx="8229600" cy="242889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Состав слова. Словообразование.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42910" y="3714752"/>
            <a:ext cx="8229600" cy="242889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Тема</a:t>
            </a:r>
            <a:r>
              <a:rPr kumimoji="0" lang="kk-KZ" sz="4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r>
              <a:rPr kumimoji="0" lang="ru-RU" sz="4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Состав слова. Словообразование.</a:t>
            </a:r>
            <a:endParaRPr kumimoji="0" lang="ru-RU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9827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Фронтальный опрос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Какие слова называются однокоренными?</a:t>
            </a:r>
          </a:p>
          <a:p>
            <a:pPr marL="0" indent="0">
              <a:buNone/>
            </a:pPr>
            <a:r>
              <a:rPr lang="ru-RU" dirty="0" smtClean="0"/>
              <a:t>Назовите другие части слова? </a:t>
            </a:r>
          </a:p>
          <a:p>
            <a:pPr marL="0" indent="0">
              <a:buNone/>
            </a:pPr>
            <a:r>
              <a:rPr lang="ru-RU" dirty="0" smtClean="0"/>
              <a:t>Для чего служит каждая часть слова?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63277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Большинство самостоятельных слов русского языка можно разделить на значимые части –корень, приставку, суффикс, окончание.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60143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Корень-/общая часть родственных слов.</a:t>
            </a:r>
          </a:p>
          <a:p>
            <a:r>
              <a:rPr lang="ru-RU" dirty="0" smtClean="0"/>
              <a:t>Приставка- значимая часть </a:t>
            </a:r>
            <a:r>
              <a:rPr lang="ru-RU" dirty="0" err="1" smtClean="0"/>
              <a:t>слова,стоит</a:t>
            </a:r>
            <a:r>
              <a:rPr lang="ru-RU" dirty="0" smtClean="0"/>
              <a:t> перед </a:t>
            </a:r>
            <a:r>
              <a:rPr lang="ru-RU" dirty="0" err="1" smtClean="0"/>
              <a:t>корнем,служит</a:t>
            </a:r>
            <a:r>
              <a:rPr lang="ru-RU" dirty="0" smtClean="0"/>
              <a:t> для образования новых слов.</a:t>
            </a:r>
          </a:p>
          <a:p>
            <a:r>
              <a:rPr lang="ru-RU" dirty="0" smtClean="0"/>
              <a:t>Суффикс- значимая часть </a:t>
            </a:r>
            <a:r>
              <a:rPr lang="ru-RU" dirty="0" err="1" smtClean="0"/>
              <a:t>слова,стоит</a:t>
            </a:r>
            <a:r>
              <a:rPr lang="ru-RU" dirty="0" smtClean="0"/>
              <a:t> после </a:t>
            </a:r>
            <a:r>
              <a:rPr lang="ru-RU" dirty="0" err="1" smtClean="0"/>
              <a:t>корня,служит</a:t>
            </a:r>
            <a:r>
              <a:rPr lang="ru-RU" dirty="0" smtClean="0"/>
              <a:t> для образования новых слов.</a:t>
            </a:r>
          </a:p>
          <a:p>
            <a:r>
              <a:rPr lang="ru-RU" dirty="0" smtClean="0"/>
              <a:t>Окончание-изменяемая часть </a:t>
            </a:r>
            <a:r>
              <a:rPr lang="ru-RU" dirty="0" err="1" smtClean="0"/>
              <a:t>слова,служит</a:t>
            </a:r>
            <a:r>
              <a:rPr lang="ru-RU" dirty="0" smtClean="0"/>
              <a:t> для связи слов в словосочетании и </a:t>
            </a:r>
            <a:r>
              <a:rPr lang="ru-RU" dirty="0" err="1" smtClean="0"/>
              <a:t>предложении.Окончание</a:t>
            </a:r>
            <a:r>
              <a:rPr lang="ru-RU" dirty="0" smtClean="0"/>
              <a:t> бывает нулевым и звуковым. Отделив в слове окончание, мы получим основу слова.</a:t>
            </a:r>
          </a:p>
          <a:p>
            <a:r>
              <a:rPr lang="ru-RU" dirty="0" smtClean="0"/>
              <a:t>Основа-часть слова без окончания.</a:t>
            </a:r>
          </a:p>
          <a:p>
            <a:r>
              <a:rPr lang="ru-RU" dirty="0" smtClean="0"/>
              <a:t>Например: нести-принести, охота-</a:t>
            </a:r>
            <a:r>
              <a:rPr lang="ru-RU" dirty="0" err="1" smtClean="0"/>
              <a:t>охотник,свеча</a:t>
            </a:r>
            <a:r>
              <a:rPr lang="ru-RU" dirty="0" smtClean="0"/>
              <a:t>-подсвечник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4009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Составление кластера на тему «Дружба»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/доверие, верность, преданность, взаимопонимание, помощь, взаимовыручка, бескорыстие, уважение./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2919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</a:t>
            </a:r>
            <a:r>
              <a:rPr lang="ru-RU" dirty="0" err="1" smtClean="0"/>
              <a:t>Синквейн</a:t>
            </a:r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    Дружба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Крепкая, настоящая</a:t>
            </a:r>
          </a:p>
          <a:p>
            <a:r>
              <a:rPr lang="ru-RU" dirty="0" smtClean="0"/>
              <a:t>                   Доверять, проверять, помогать</a:t>
            </a:r>
          </a:p>
          <a:p>
            <a:r>
              <a:rPr lang="ru-RU" dirty="0" smtClean="0"/>
              <a:t>                   Настоящий друг помогает в беде</a:t>
            </a:r>
          </a:p>
          <a:p>
            <a:r>
              <a:rPr lang="ru-RU" dirty="0" smtClean="0"/>
              <a:t>                   Верность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25610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«Мозговая атака»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  Как большой дом превратить в маленький? (Прибавьте к слову дом суффикс –</a:t>
            </a:r>
            <a:r>
              <a:rPr lang="ru-RU" dirty="0" err="1" smtClean="0"/>
              <a:t>ик</a:t>
            </a:r>
            <a:r>
              <a:rPr lang="ru-RU" dirty="0" smtClean="0"/>
              <a:t>:    </a:t>
            </a:r>
          </a:p>
          <a:p>
            <a:r>
              <a:rPr lang="ru-RU" dirty="0" smtClean="0"/>
              <a:t>         домик).Запишите в тетрадь и выделите корень и суффикс.</a:t>
            </a:r>
          </a:p>
          <a:p>
            <a:r>
              <a:rPr lang="ru-RU" dirty="0" smtClean="0"/>
              <a:t>          б) Какое слово задумано? В нем приставка такая же, как в слове </a:t>
            </a:r>
            <a:r>
              <a:rPr lang="ru-RU" dirty="0" err="1" smtClean="0"/>
              <a:t>подруга.Корень</a:t>
            </a:r>
            <a:r>
              <a:rPr lang="ru-RU" dirty="0" smtClean="0"/>
              <a:t>- как </a:t>
            </a:r>
          </a:p>
          <a:p>
            <a:r>
              <a:rPr lang="ru-RU" dirty="0" smtClean="0"/>
              <a:t>          в слове игрушка. Суффиксы такие же, как в слове читал. /поиграл/</a:t>
            </a:r>
          </a:p>
          <a:p>
            <a:r>
              <a:rPr lang="ru-RU" dirty="0" smtClean="0"/>
              <a:t>         в) Прочитав толкование, напишите приставочное слово, выделите приставку.</a:t>
            </a:r>
          </a:p>
          <a:p>
            <a:r>
              <a:rPr lang="ru-RU" dirty="0" smtClean="0"/>
              <a:t>         Сделать короче- …/укоротить</a:t>
            </a:r>
          </a:p>
          <a:p>
            <a:r>
              <a:rPr lang="ru-RU" dirty="0" smtClean="0"/>
              <a:t>         Спросить еще раз-…/переспросить</a:t>
            </a:r>
          </a:p>
          <a:p>
            <a:r>
              <a:rPr lang="ru-RU" dirty="0" smtClean="0"/>
              <a:t>         Прочитать еще раз -…/перечитать</a:t>
            </a:r>
          </a:p>
          <a:p>
            <a:r>
              <a:rPr lang="ru-RU" dirty="0" smtClean="0"/>
              <a:t>         Запишите в тетрадь .</a:t>
            </a:r>
          </a:p>
          <a:p>
            <a:r>
              <a:rPr lang="ru-RU" dirty="0" smtClean="0"/>
              <a:t>         г) Какую часть слова можно найти в земле? /корень</a:t>
            </a:r>
          </a:p>
          <a:p>
            <a:r>
              <a:rPr lang="ru-RU" dirty="0" smtClean="0"/>
              <a:t>         д) На доске даны схемы слов. Подберите к ним слова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87749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Конкурс знатоков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Назовите пословицы и поговорки о дружбе.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Дружба не знает границ. Не имей сто рублей, а имей сто друзей. Сам погибай, а товарища выручай. Новых друзей наживай, а старых не забывай. Друга ищи, а найдешь – береги. Друг познается в беде./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61102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над текстом «Сауле и </a:t>
            </a:r>
            <a:r>
              <a:rPr lang="ru-RU" dirty="0" err="1" smtClean="0"/>
              <a:t>Раушан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Анализ текста. Ответить на вопросы:</a:t>
            </a:r>
          </a:p>
          <a:p>
            <a:r>
              <a:rPr lang="ru-RU" dirty="0" smtClean="0"/>
              <a:t>Кто должен петь на празднике? </a:t>
            </a:r>
          </a:p>
          <a:p>
            <a:r>
              <a:rPr lang="ru-RU" dirty="0" smtClean="0"/>
              <a:t>Как Сауле готовилась к концерту?</a:t>
            </a:r>
          </a:p>
          <a:p>
            <a:r>
              <a:rPr lang="ru-RU" dirty="0" smtClean="0"/>
              <a:t>Почему Сауле отказалась от участия в хоре?</a:t>
            </a:r>
          </a:p>
          <a:p>
            <a:r>
              <a:rPr lang="ru-RU" dirty="0" smtClean="0"/>
              <a:t>Какие черты характера проявились в этом поступке?</a:t>
            </a:r>
          </a:p>
          <a:p>
            <a:r>
              <a:rPr lang="ru-RU" dirty="0" smtClean="0"/>
              <a:t>Как отнесся к поступку девочки руководитель хора?</a:t>
            </a:r>
          </a:p>
          <a:p>
            <a:r>
              <a:rPr lang="ru-RU" dirty="0" smtClean="0"/>
              <a:t>Как вы оцениваете поступок Сауле?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323324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Словарная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Запевать-</a:t>
            </a:r>
            <a:r>
              <a:rPr lang="ru-RU" dirty="0" err="1" smtClean="0"/>
              <a:t>ән</a:t>
            </a:r>
            <a:r>
              <a:rPr lang="ru-RU" dirty="0" smtClean="0"/>
              <a:t> </a:t>
            </a:r>
            <a:r>
              <a:rPr lang="ru-RU" dirty="0" err="1" smtClean="0"/>
              <a:t>бастау</a:t>
            </a:r>
            <a:r>
              <a:rPr lang="ru-RU" dirty="0" smtClean="0"/>
              <a:t>, отдать-беру, победить –</a:t>
            </a:r>
            <a:r>
              <a:rPr lang="ru-RU" dirty="0" err="1" smtClean="0"/>
              <a:t>жеңу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98482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Беседа по вопросам: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Расскажите о своем друге или подруге.</a:t>
            </a:r>
          </a:p>
          <a:p>
            <a:r>
              <a:rPr lang="ru-RU" dirty="0" smtClean="0"/>
              <a:t>Кого вы называете настоящим другом?/</a:t>
            </a:r>
          </a:p>
          <a:p>
            <a:pPr marL="0" indent="0">
              <a:buNone/>
            </a:pPr>
            <a:r>
              <a:rPr lang="ru-RU" dirty="0" smtClean="0"/>
              <a:t>/Друг- близкий тебе человек. Он тебя хорошо понимает и всегда готов помочь. Крепкая дружба делает людей сильными. Умей дорожить доверием друга./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64771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642918"/>
            <a:ext cx="7406640" cy="3143272"/>
          </a:xfrm>
        </p:spPr>
        <p:txBody>
          <a:bodyPr>
            <a:noAutofit/>
          </a:bodyPr>
          <a:lstStyle/>
          <a:p>
            <a:r>
              <a:rPr lang="ru-RU" sz="1800" dirty="0"/>
              <a:t/>
            </a:r>
            <a:br>
              <a:rPr lang="ru-RU" sz="1800" dirty="0"/>
            </a:b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Урок обобщения и систематизации в 6 классе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Цели урока: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Образовательная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 повторение и контроль знаний учащихся по разделу «Состав слова. Словообразование».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Развивающая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 развитие умений и навыков нахождения однокоренных слов и разбора слов по составу; развитие устной и письменной речи учащихся; активизация их мыслительной и творческой деятельности.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Воспитательная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 повышение интереса к русскому языку; воспитание 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 школьников чувства дружбы, доброжелательности.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9338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«Найди лишнее слово»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 лето, летний, лететь, летом;</a:t>
            </a:r>
          </a:p>
          <a:p>
            <a:r>
              <a:rPr lang="ru-RU" dirty="0" smtClean="0"/>
              <a:t>б) гора, гореть, горный, горка:</a:t>
            </a:r>
          </a:p>
          <a:p>
            <a:r>
              <a:rPr lang="ru-RU" dirty="0" smtClean="0"/>
              <a:t>в) друг, друга,  дружба,  дружить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64138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Осложненное списывание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smtClean="0"/>
              <a:t>Замените словосочетания одним словом    с приставкой пре-, при- /</a:t>
            </a:r>
          </a:p>
          <a:p>
            <a:r>
              <a:rPr lang="ru-RU" dirty="0" smtClean="0"/>
              <a:t>    Площадка при школе-.../пришкольная площадка</a:t>
            </a:r>
          </a:p>
          <a:p>
            <a:r>
              <a:rPr lang="ru-RU" dirty="0" smtClean="0"/>
              <a:t>    Чуть открыть окно-.../приоткрыть окно</a:t>
            </a:r>
          </a:p>
          <a:p>
            <a:r>
              <a:rPr lang="ru-RU" dirty="0" smtClean="0"/>
              <a:t>    Перестать делать что-либо-.../приостановить дело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501932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Составить из данных частей слово, разобрать по составу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И, ник, под, </a:t>
            </a:r>
            <a:r>
              <a:rPr lang="ru-RU" dirty="0" err="1" smtClean="0"/>
              <a:t>снеж</a:t>
            </a:r>
            <a:r>
              <a:rPr lang="ru-RU" dirty="0" smtClean="0"/>
              <a:t>  /подснежник</a:t>
            </a:r>
          </a:p>
          <a:p>
            <a:r>
              <a:rPr lang="ru-RU" dirty="0" smtClean="0"/>
              <a:t>А, </a:t>
            </a:r>
            <a:r>
              <a:rPr lang="ru-RU" dirty="0" err="1" smtClean="0"/>
              <a:t>ушк</a:t>
            </a:r>
            <a:r>
              <a:rPr lang="ru-RU" dirty="0" smtClean="0"/>
              <a:t>, корм /кормушка</a:t>
            </a:r>
          </a:p>
          <a:p>
            <a:r>
              <a:rPr lang="ru-RU" dirty="0" smtClean="0"/>
              <a:t>А, по, </a:t>
            </a:r>
            <a:r>
              <a:rPr lang="ru-RU" dirty="0" err="1" smtClean="0"/>
              <a:t>к,сад</a:t>
            </a:r>
            <a:r>
              <a:rPr lang="ru-RU" dirty="0" smtClean="0"/>
              <a:t> /посадка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27718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по карточкам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/>
              <a:t>№1 </a:t>
            </a:r>
            <a:r>
              <a:rPr lang="kk-KZ" dirty="0" smtClean="0"/>
              <a:t>Подобрать однокоренные слова с корнем  </a:t>
            </a:r>
            <a:r>
              <a:rPr lang="kk-KZ" b="1" i="1" dirty="0" smtClean="0"/>
              <a:t>друг</a:t>
            </a:r>
            <a:r>
              <a:rPr lang="kk-KZ" dirty="0" smtClean="0"/>
              <a:t> и разобрать по составу  /</a:t>
            </a:r>
            <a:r>
              <a:rPr lang="kk-KZ" b="1" dirty="0" smtClean="0"/>
              <a:t>дружок,</a:t>
            </a:r>
            <a:r>
              <a:rPr lang="ru-RU" b="1" dirty="0" smtClean="0"/>
              <a:t> </a:t>
            </a:r>
            <a:r>
              <a:rPr lang="kk-KZ" b="1" dirty="0" smtClean="0"/>
              <a:t>подруга</a:t>
            </a:r>
            <a:r>
              <a:rPr lang="kk-KZ" dirty="0" smtClean="0"/>
              <a:t>/  -шторка</a:t>
            </a:r>
            <a:endParaRPr lang="ru-RU" dirty="0" smtClean="0"/>
          </a:p>
          <a:p>
            <a:endParaRPr lang="kk-KZ" b="1" dirty="0" smtClean="0"/>
          </a:p>
          <a:p>
            <a:r>
              <a:rPr lang="kk-KZ" b="1" dirty="0" smtClean="0"/>
              <a:t>№2 </a:t>
            </a:r>
            <a:r>
              <a:rPr lang="kk-KZ" dirty="0" smtClean="0"/>
              <a:t>К слову </a:t>
            </a:r>
            <a:r>
              <a:rPr lang="kk-KZ" b="1" i="1" dirty="0" smtClean="0"/>
              <a:t>лечить</a:t>
            </a:r>
            <a:r>
              <a:rPr lang="kk-KZ" dirty="0" smtClean="0"/>
              <a:t> подобрать однокоренные слова /</a:t>
            </a:r>
            <a:r>
              <a:rPr lang="kk-KZ" b="1" i="1" dirty="0" smtClean="0"/>
              <a:t>вылечить, лечение/ -</a:t>
            </a:r>
            <a:r>
              <a:rPr lang="kk-KZ" dirty="0" smtClean="0"/>
              <a:t>шторка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011814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Тестовые задания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     1. Найдите строку, где даны слова, образованные при помощи приставки</a:t>
            </a:r>
          </a:p>
          <a:p>
            <a:r>
              <a:rPr lang="ru-RU" dirty="0" smtClean="0"/>
              <a:t>А) подруга, подружиться</a:t>
            </a:r>
          </a:p>
          <a:p>
            <a:r>
              <a:rPr lang="ru-RU" dirty="0" smtClean="0"/>
              <a:t>Б) дружественный, дружить</a:t>
            </a:r>
          </a:p>
          <a:p>
            <a:r>
              <a:rPr lang="ru-RU" dirty="0" smtClean="0"/>
              <a:t>      2. Укажите слова, образованные при помощи приставки и суффикса</a:t>
            </a:r>
          </a:p>
          <a:p>
            <a:r>
              <a:rPr lang="ru-RU" dirty="0" smtClean="0"/>
              <a:t>А) дружок, дружище</a:t>
            </a:r>
          </a:p>
          <a:p>
            <a:r>
              <a:rPr lang="ru-RU" dirty="0" smtClean="0"/>
              <a:t>Б) подружка, подруженька</a:t>
            </a:r>
          </a:p>
          <a:p>
            <a:r>
              <a:rPr lang="ru-RU" dirty="0" smtClean="0"/>
              <a:t>      3. Корень – это ... часть родственных слов</a:t>
            </a:r>
          </a:p>
          <a:p>
            <a:r>
              <a:rPr lang="ru-RU" dirty="0" smtClean="0"/>
              <a:t>      4. Приставка – часть слова, которая ... и служит для образования новых слов</a:t>
            </a:r>
          </a:p>
          <a:p>
            <a:r>
              <a:rPr lang="ru-RU" dirty="0" smtClean="0"/>
              <a:t>      5. Предлоги со словами пишутся ..., а приставки ...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97081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Разбор слова по составу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 Осенний</a:t>
            </a:r>
          </a:p>
          <a:p>
            <a:pPr marL="0" indent="0" algn="ctr">
              <a:buNone/>
            </a:pPr>
            <a:r>
              <a:rPr lang="ru-RU" dirty="0" smtClean="0"/>
              <a:t>пригородный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977592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Подведение итогов урока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 сегодня, повторяя тему «Состав слова и словообразование», беседовали о настоящей дружбе и убедились,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как важно жить дружно,  помогать друг      другу , уважать и беречь своих друзей.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92792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Музыкальная пауза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Песня «Если с другом вышел  в путь...»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с другом вышел в путь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Веселей дорога.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 друзей меня чуть- чуть,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с друзьями много.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мне снег, что мне зной,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мне дождик проливной,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мои друзья со мной.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Там, где трудно одному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Справлюсь вместе с вами.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чего -то не пойму,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Разберем с друзьями!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мне снег, что мне зной,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мне дождик проливной,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 мои друзья со мной.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596280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Выставление и комментирование оценок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970905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Рефлексия.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вам больше всего понравилось на уроке?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больше всего запомнилось?  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у вас получилось? 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трудности были на уроке?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41489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Тип урока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урок-повторение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55431" y="3244334"/>
            <a:ext cx="245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922651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Написать эссе на тему «Дружба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Спасибо, дети, за урок!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1990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1135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ВСЕМ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ВНИМАНИЕ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71604" y="500042"/>
            <a:ext cx="7031251" cy="199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56435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Что такое дружба?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Поговорим о дружбе. Вы научитесь понимать значение слова дружба, ценить дружбу.</a:t>
            </a: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Существует дружба между народами разных стран. Есть дружба, которая навеки связывает двух людей. И где бы ты ни был,  всегда чувствуешь плечо любимого друга.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66230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Дружба-это великое чувство между людьми. Дружба приносит пользу всему народу. Друг познается в беде, учении, работе. Если ты дружишь с хорошим человеком, то стараешься во всем походить на него. Друг поможет в любую минуту.</a:t>
            </a:r>
          </a:p>
        </p:txBody>
      </p:sp>
    </p:spTree>
    <p:extLst>
      <p:ext uri="{BB962C8B-B14F-4D97-AF65-F5344CB8AC3E}">
        <p14:creationId xmlns="" xmlns:p14="http://schemas.microsoft.com/office/powerpoint/2010/main" val="2662847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Проверка домашнего задания.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Подобрать однокоренные слова к слову друг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4264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Фонетическая разминка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Помни, при разборе слова</a:t>
            </a:r>
          </a:p>
          <a:p>
            <a:pPr marL="0" indent="0">
              <a:buNone/>
            </a:pPr>
            <a:r>
              <a:rPr lang="ru-RU" dirty="0" smtClean="0"/>
              <a:t>Окончание и основу</a:t>
            </a:r>
          </a:p>
          <a:p>
            <a:pPr marL="0" indent="0">
              <a:buNone/>
            </a:pPr>
            <a:r>
              <a:rPr lang="ru-RU" dirty="0" smtClean="0"/>
              <a:t>Первым делом находи!</a:t>
            </a:r>
          </a:p>
          <a:p>
            <a:pPr marL="0" indent="0">
              <a:buNone/>
            </a:pPr>
            <a:r>
              <a:rPr lang="ru-RU" dirty="0" smtClean="0"/>
              <a:t>После корня будет суффикс,</a:t>
            </a:r>
          </a:p>
          <a:p>
            <a:pPr marL="0" indent="0">
              <a:buNone/>
            </a:pPr>
            <a:r>
              <a:rPr lang="ru-RU" dirty="0" smtClean="0"/>
              <a:t>А приставка впереди!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90833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	 Схема «Паучок» 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69149" y="2829975"/>
            <a:ext cx="7031251" cy="203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62269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118</TotalTime>
  <Words>894</Words>
  <Application>Microsoft Office PowerPoint</Application>
  <PresentationFormat>Экран (4:3)</PresentationFormat>
  <Paragraphs>118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Солнцестояние</vt:lpstr>
      <vt:lpstr>Тема:  Состав слова. Словообразование.</vt:lpstr>
      <vt:lpstr>              Урок обобщения и систематизации в 6 классе Цели урока: Образовательная: повторение и контроль знаний учащихся по разделу «Состав слова. Словообразование». Развивающая: развитие умений и навыков нахождения однокоренных слов и разбора слов по составу; развитие устной и письменной речи учащихся; активизация их мыслительной и творческой деятельности. Воспитательная: повышение интереса к русскому языку; воспитание  у школьников чувства дружбы, доброжелательности. </vt:lpstr>
      <vt:lpstr>Тип урока: урок-повторение</vt:lpstr>
      <vt:lpstr>Слайд 4</vt:lpstr>
      <vt:lpstr>Что такое дружба?</vt:lpstr>
      <vt:lpstr>Слайд 6</vt:lpstr>
      <vt:lpstr> Проверка домашнего задания.</vt:lpstr>
      <vt:lpstr>Фонетическая разминка</vt:lpstr>
      <vt:lpstr>  Схема «Паучок» </vt:lpstr>
      <vt:lpstr> Фронтальный опрос</vt:lpstr>
      <vt:lpstr>Вывод</vt:lpstr>
      <vt:lpstr>Слайд 12</vt:lpstr>
      <vt:lpstr>Составление кластера на тему «Дружба»</vt:lpstr>
      <vt:lpstr> Синквейн   </vt:lpstr>
      <vt:lpstr>  «Мозговая атака»</vt:lpstr>
      <vt:lpstr> Конкурс знатоков</vt:lpstr>
      <vt:lpstr>Работа над текстом «Сауле и Раушан»</vt:lpstr>
      <vt:lpstr> Словарная работа</vt:lpstr>
      <vt:lpstr>Беседа по вопросам:</vt:lpstr>
      <vt:lpstr>Игра «Найди лишнее слово» </vt:lpstr>
      <vt:lpstr> Осложненное списывание</vt:lpstr>
      <vt:lpstr> Составить из данных частей слово, разобрать по составу </vt:lpstr>
      <vt:lpstr>Работа по карточкам</vt:lpstr>
      <vt:lpstr>Тестовые задания </vt:lpstr>
      <vt:lpstr>Разбор слова по составу</vt:lpstr>
      <vt:lpstr>Подведение итогов урока</vt:lpstr>
      <vt:lpstr> Музыкальная пауза</vt:lpstr>
      <vt:lpstr>Выставление и комментирование оценок</vt:lpstr>
      <vt:lpstr>Рефлексия. </vt:lpstr>
      <vt:lpstr>Домашнее задание</vt:lpstr>
      <vt:lpstr>СПАСИБО  ВСЕМ  ЗА ВНИМАНИЕ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Состав слова. Словообразование.</dc:title>
  <dc:creator>User</dc:creator>
  <cp:lastModifiedBy>школа</cp:lastModifiedBy>
  <cp:revision>12</cp:revision>
  <dcterms:created xsi:type="dcterms:W3CDTF">2012-11-08T06:20:12Z</dcterms:created>
  <dcterms:modified xsi:type="dcterms:W3CDTF">2012-11-09T07:31:18Z</dcterms:modified>
</cp:coreProperties>
</file>