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7" r:id="rId2"/>
    <p:sldId id="266" r:id="rId3"/>
    <p:sldId id="257" r:id="rId4"/>
    <p:sldId id="261" r:id="rId5"/>
    <p:sldId id="272" r:id="rId6"/>
    <p:sldId id="260" r:id="rId7"/>
    <p:sldId id="271" r:id="rId8"/>
    <p:sldId id="259" r:id="rId9"/>
    <p:sldId id="258" r:id="rId10"/>
    <p:sldId id="262" r:id="rId11"/>
    <p:sldId id="263" r:id="rId12"/>
    <p:sldId id="264" r:id="rId13"/>
    <p:sldId id="269" r:id="rId14"/>
    <p:sldId id="27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66"/>
    <a:srgbClr val="C10370"/>
    <a:srgbClr val="00FF00"/>
    <a:srgbClr val="17AD2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1B7AD9E-5898-4775-8F29-1CBCFAC5DA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026A94E-AB53-4583-A7C1-8669F2001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7AD9E-5898-4775-8F29-1CBCFAC5DA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6A94E-AB53-4583-A7C1-8669F2001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7AD9E-5898-4775-8F29-1CBCFAC5DA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6A94E-AB53-4583-A7C1-8669F2001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1B7AD9E-5898-4775-8F29-1CBCFAC5DA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026A94E-AB53-4583-A7C1-8669F20019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wheel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1B7AD9E-5898-4775-8F29-1CBCFAC5DA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026A94E-AB53-4583-A7C1-8669F2001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7AD9E-5898-4775-8F29-1CBCFAC5DA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6A94E-AB53-4583-A7C1-8669F20019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wheel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7AD9E-5898-4775-8F29-1CBCFAC5DA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6A94E-AB53-4583-A7C1-8669F20019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wheel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1B7AD9E-5898-4775-8F29-1CBCFAC5DA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26A94E-AB53-4583-A7C1-8669F20019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wheel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7AD9E-5898-4775-8F29-1CBCFAC5DA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6A94E-AB53-4583-A7C1-8669F2001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1B7AD9E-5898-4775-8F29-1CBCFAC5DA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026A94E-AB53-4583-A7C1-8669F20019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1B7AD9E-5898-4775-8F29-1CBCFAC5DA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26A94E-AB53-4583-A7C1-8669F20019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wheel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1B7AD9E-5898-4775-8F29-1CBCFAC5DA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026A94E-AB53-4583-A7C1-8669F200197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slow">
    <p:wheel/>
    <p:sndAc>
      <p:stSnd>
        <p:snd r:embed="rId13" name="chimes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411760" y="4653136"/>
            <a:ext cx="6572296" cy="1714512"/>
          </a:xfrm>
        </p:spPr>
        <p:txBody>
          <a:bodyPr>
            <a:noAutofit/>
          </a:bodyPr>
          <a:lstStyle/>
          <a:p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тақырыбы: </a:t>
            </a:r>
            <a: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“+”, “-”, “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 таңбалары.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мақсаты: </a:t>
            </a:r>
            <a: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Қосу және азайту амалдарының мәнімен,“+”, “-”  таңбаларымен таныстыру; қарапайым есептер  шығаруға дайындау; заттар тобын салыстыру дағдыларын бекіту.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Көрнекілік: </a:t>
            </a:r>
            <a: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санау материалдары, ертегі кейіпкерлері.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түрі: </a:t>
            </a:r>
            <a: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Ертегілер еліне саяхат</a:t>
            </a:r>
            <a:b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Сабаққа біз даярмыз,</a:t>
            </a:r>
            <a:b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Жалқаулықты қоямыз.</a:t>
            </a:r>
            <a:b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Үздік оқып әрқашан,</a:t>
            </a:r>
            <a:b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Кіле</a:t>
            </a:r>
            <a: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бестік аламыз!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29322" y="4071942"/>
            <a:ext cx="2643206" cy="1857388"/>
          </a:xfrm>
        </p:spPr>
        <p:txBody>
          <a:bodyPr>
            <a:no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</a:rPr>
              <a:t>4-1</a:t>
            </a:r>
            <a:r>
              <a:rPr lang="ru-RU" sz="4000" b="1" dirty="0" smtClean="0">
                <a:solidFill>
                  <a:srgbClr val="FF0000"/>
                </a:solidFill>
              </a:rPr>
              <a:t>=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4+1=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2-1=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2+1=</a:t>
            </a:r>
            <a:endParaRPr lang="ru-RU" sz="4000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C:\Documents and Settings\Ержан\Рабочий стол\10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 bwMode="auto">
          <a:xfrm>
            <a:off x="357157" y="1571612"/>
            <a:ext cx="4714909" cy="4357718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67544" y="0"/>
            <a:ext cx="7920880" cy="1143000"/>
          </a:xfrm>
          <a:prstGeom prst="rect">
            <a:avLst/>
          </a:prstGeom>
        </p:spPr>
        <p:txBody>
          <a:bodyPr vert="horz" anchor="b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Есепті</a:t>
            </a:r>
            <a:r>
              <a:rPr kumimoji="0" lang="kk-KZ" sz="4000" b="1" i="0" u="none" strike="noStrike" kern="1200" cap="small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шығар, сызық арқылы қос.</a:t>
            </a:r>
            <a:endParaRPr kumimoji="0" lang="ru-RU" sz="4000" b="1" i="0" u="none" strike="noStrike" kern="1200" cap="small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72320" cy="1143000"/>
          </a:xfrm>
        </p:spPr>
        <p:txBody>
          <a:bodyPr>
            <a:normAutofit/>
          </a:bodyPr>
          <a:lstStyle/>
          <a:p>
            <a:r>
              <a:rPr lang="kk-KZ" sz="6000" b="1" i="1" dirty="0" smtClean="0">
                <a:solidFill>
                  <a:srgbClr val="FF0000"/>
                </a:solidFill>
              </a:rPr>
              <a:t>Сергіту сәті</a:t>
            </a:r>
            <a:endParaRPr lang="ru-RU" sz="6000" b="1" i="1" dirty="0">
              <a:solidFill>
                <a:srgbClr val="FF0000"/>
              </a:solidFill>
            </a:endParaRPr>
          </a:p>
        </p:txBody>
      </p:sp>
      <p:pic>
        <p:nvPicPr>
          <p:cNvPr id="7170" name="Picture 2" descr="C:\Documents and Settings\Ержан\Рабочий стол\Новая папка\7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2071678"/>
            <a:ext cx="3971460" cy="431752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00034" y="2071678"/>
            <a:ext cx="4143404" cy="38576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Орнымыздан тұрайық,</a:t>
            </a:r>
            <a:endParaRPr lang="ru-RU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Бойымызды жазайық.</a:t>
            </a:r>
          </a:p>
          <a:p>
            <a:r>
              <a:rPr lang="kk-KZ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Оңға, оңға түзу тұр,</a:t>
            </a:r>
          </a:p>
          <a:p>
            <a:r>
              <a:rPr lang="kk-KZ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Солға, солға түзу тұр</a:t>
            </a:r>
          </a:p>
          <a:p>
            <a:r>
              <a:rPr lang="kk-KZ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Жоғары, төмен қарайық,</a:t>
            </a:r>
          </a:p>
          <a:p>
            <a:r>
              <a:rPr lang="kk-KZ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Орнымызды табайық!</a:t>
            </a:r>
            <a:endParaRPr lang="ru-RU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071942"/>
            <a:ext cx="7715304" cy="1357314"/>
          </a:xfrm>
        </p:spPr>
        <p:txBody>
          <a:bodyPr>
            <a:normAutofit/>
          </a:bodyPr>
          <a:lstStyle/>
          <a:p>
            <a:r>
              <a:rPr lang="kk-KZ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Мысықтың тапсырмасы:</a:t>
            </a:r>
            <a:endParaRPr lang="ru-RU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Documents and Settings\Ержан\Рабочий стол\Новая папка\8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571480"/>
            <a:ext cx="7211176" cy="300039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kk-KZ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Цифрлар қайда жасырынған?</a:t>
            </a:r>
            <a:endParaRPr lang="ru-RU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Documents and Settings\Ержан\Рабочий стол\документы\сканер111111111\1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500174"/>
            <a:ext cx="8286808" cy="500066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143000"/>
          </a:xfrm>
        </p:spPr>
        <p:txBody>
          <a:bodyPr>
            <a:normAutofit/>
          </a:bodyPr>
          <a:lstStyle/>
          <a:p>
            <a:pPr algn="ctr"/>
            <a:r>
              <a:rPr lang="kk-KZ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Сау болыңдар, достарым!</a:t>
            </a:r>
            <a:endParaRPr lang="ru-RU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F:\315591877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15880" y="2423331"/>
            <a:ext cx="4370631" cy="36488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714480" y="-428652"/>
            <a:ext cx="7772400" cy="1470025"/>
          </a:xfrm>
        </p:spPr>
        <p:txBody>
          <a:bodyPr>
            <a:normAutofit/>
          </a:bodyPr>
          <a:lstStyle/>
          <a:p>
            <a:r>
              <a:rPr lang="kk-KZ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kk-KZ" sz="4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Мақта қыз бен мысық”</a:t>
            </a:r>
            <a:endParaRPr lang="ru-RU" sz="4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40" name="Picture 16" descr="C:\Documents and Settings\Ержан\Рабочий стол\Новая папка\0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1285860"/>
            <a:ext cx="4572032" cy="502107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носка-облако 3"/>
          <p:cNvSpPr/>
          <p:nvPr/>
        </p:nvSpPr>
        <p:spPr>
          <a:xfrm>
            <a:off x="4071934" y="0"/>
            <a:ext cx="3500462" cy="242891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00FF"/>
                </a:solidFill>
              </a:rPr>
              <a:t>Достар, маған сендердің көмектерін керек!</a:t>
            </a:r>
            <a:endParaRPr lang="ru-RU" sz="2000" b="1" dirty="0">
              <a:solidFill>
                <a:srgbClr val="0000FF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2428868"/>
            <a:ext cx="3933033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-214338"/>
            <a:ext cx="6072230" cy="1285884"/>
          </a:xfrm>
        </p:spPr>
        <p:txBody>
          <a:bodyPr>
            <a:noAutofit/>
          </a:bodyPr>
          <a:lstStyle/>
          <a:p>
            <a:r>
              <a:rPr lang="kk-KZ" sz="3200" b="1" dirty="0" smtClean="0">
                <a:solidFill>
                  <a:srgbClr val="FF0000"/>
                </a:solidFill>
              </a:rPr>
              <a:t>Сиырдың тапсырмасы:</a:t>
            </a:r>
            <a:endParaRPr lang="ru-RU" sz="3200" b="1" dirty="0">
              <a:solidFill>
                <a:srgbClr val="FF0000"/>
              </a:solidFill>
            </a:endParaRPr>
          </a:p>
        </p:txBody>
      </p:sp>
      <p:pic>
        <p:nvPicPr>
          <p:cNvPr id="3075" name="Picture 3" descr="C:\Documents and Settings\Ержан\Рабочий стол\Новая папка\3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643050"/>
            <a:ext cx="6929486" cy="492922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7920880" cy="1143000"/>
          </a:xfrm>
        </p:spPr>
        <p:txBody>
          <a:bodyPr>
            <a:noAutofit/>
          </a:bodyPr>
          <a:lstStyle/>
          <a:p>
            <a:pPr lvl="0"/>
            <a:r>
              <a:rPr lang="kk-KZ" sz="3200" b="1" dirty="0">
                <a:solidFill>
                  <a:srgbClr val="FF0000"/>
                </a:solidFill>
              </a:rPr>
              <a:t>Алаңқайда 5 күшік ойнап жүр. Олардың екеуі қашып кетті. Сонда алаңқайда неше күшік қалды</a:t>
            </a:r>
            <a:r>
              <a:rPr lang="kk-KZ" sz="3200" b="1" dirty="0" smtClean="0">
                <a:solidFill>
                  <a:srgbClr val="FF0000"/>
                </a:solidFill>
              </a:rPr>
              <a:t>?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771800" y="3068960"/>
            <a:ext cx="4906888" cy="31249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Екі балапан тұр,</a:t>
            </a:r>
          </a:p>
          <a:p>
            <a:pPr marL="0" indent="0">
              <a:buNone/>
            </a:pPr>
            <a:r>
              <a:rPr lang="kk-KZ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Екі балапан отыр.</a:t>
            </a:r>
          </a:p>
          <a:p>
            <a:pPr marL="0" indent="0">
              <a:buNone/>
            </a:pPr>
            <a:r>
              <a:rPr lang="kk-KZ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Шатаспай тез ойлансақ,</a:t>
            </a:r>
          </a:p>
          <a:p>
            <a:pPr marL="0" indent="0">
              <a:buNone/>
            </a:pPr>
            <a:r>
              <a:rPr lang="kk-KZ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Тура тауып атасақ,</a:t>
            </a:r>
          </a:p>
          <a:p>
            <a:pPr marL="0" indent="0">
              <a:buNone/>
            </a:pPr>
            <a:r>
              <a:rPr lang="kk-KZ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Тұрғаны бар, отырған – </a:t>
            </a:r>
          </a:p>
          <a:p>
            <a:pPr marL="0" indent="0">
              <a:buNone/>
            </a:pPr>
            <a:r>
              <a:rPr lang="kk-KZ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Барлығы қанша балапан?</a:t>
            </a:r>
            <a:endParaRPr lang="ru-RU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40" y="0"/>
            <a:ext cx="5429288" cy="1071570"/>
          </a:xfrm>
        </p:spPr>
        <p:txBody>
          <a:bodyPr>
            <a:noAutofit/>
          </a:bodyPr>
          <a:lstStyle/>
          <a:p>
            <a:r>
              <a:rPr lang="kk-KZ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Ағаштың тапсырмасы:</a:t>
            </a:r>
            <a:endParaRPr lang="ru-RU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 descr="C:\Documents and Settings\Ержан\Рабочий стол\Новая папка\4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86382" y="1571612"/>
            <a:ext cx="4590986" cy="4786346"/>
          </a:xfrm>
          <a:prstGeom prst="rect">
            <a:avLst/>
          </a:prstGeom>
          <a:noFill/>
        </p:spPr>
      </p:pic>
      <p:sp>
        <p:nvSpPr>
          <p:cNvPr id="11" name="Солнце 10"/>
          <p:cNvSpPr/>
          <p:nvPr/>
        </p:nvSpPr>
        <p:spPr>
          <a:xfrm>
            <a:off x="214282" y="0"/>
            <a:ext cx="2857520" cy="2214554"/>
          </a:xfrm>
          <a:prstGeom prst="sun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357166"/>
            <a:ext cx="7000924" cy="2071702"/>
          </a:xfrm>
        </p:spPr>
        <p:txBody>
          <a:bodyPr>
            <a:noAutofit/>
          </a:bodyPr>
          <a:lstStyle/>
          <a:p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Суретке қара. Не болғанын ата.</a:t>
            </a:r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3+     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kk-KZ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4-     =</a:t>
            </a:r>
            <a:endParaRPr lang="ru-RU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643570" y="1857364"/>
            <a:ext cx="42862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28926" y="1857364"/>
            <a:ext cx="42862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715140" y="1857364"/>
            <a:ext cx="42862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28794" y="1857364"/>
            <a:ext cx="42862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429000"/>
            <a:ext cx="7929618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28680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000" b="1" dirty="0" smtClean="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“Ойлан тап”</a:t>
            </a:r>
            <a:r>
              <a:rPr lang="kk-KZ" sz="3200" b="1" dirty="0" smtClean="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kk-KZ" sz="3200" b="1" dirty="0" smtClean="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</a:br>
            <a:r>
              <a:rPr lang="kk-KZ" sz="32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kk-KZ" sz="32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</a:br>
            <a:r>
              <a:rPr lang="kk-KZ" sz="40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3     1</a:t>
            </a:r>
            <a:r>
              <a:rPr lang="ru-RU" sz="40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=4          4     1=3          5     1=6</a:t>
            </a:r>
            <a:endParaRPr lang="ru-RU" sz="40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38186" y="43812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0" b="0" i="0" u="none" strike="noStrike" kern="1200" cap="small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124" name="Picture 4" descr="C:\Documents and Settings\Ержан\Рабочий стол\Новая папка\5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1785926"/>
            <a:ext cx="5500726" cy="5123964"/>
          </a:xfrm>
          <a:prstGeom prst="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6858016" y="1285860"/>
            <a:ext cx="428628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29058" y="1285860"/>
            <a:ext cx="428628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00100" y="1285860"/>
            <a:ext cx="428628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“Орның тап”</a:t>
            </a:r>
            <a:endParaRPr lang="ru-RU" sz="4800" b="1" dirty="0">
              <a:solidFill>
                <a:srgbClr val="00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Documents and Settings\Ержан\Рабочий стол\Новая папка\6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1500173"/>
            <a:ext cx="4643470" cy="5072099"/>
          </a:xfrm>
          <a:prstGeom prst="rect">
            <a:avLst/>
          </a:prstGeom>
          <a:noFill/>
        </p:spPr>
      </p:pic>
      <p:sp>
        <p:nvSpPr>
          <p:cNvPr id="6" name="Овал 5"/>
          <p:cNvSpPr/>
          <p:nvPr/>
        </p:nvSpPr>
        <p:spPr>
          <a:xfrm>
            <a:off x="285720" y="5643578"/>
            <a:ext cx="928694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14282" y="5286388"/>
            <a:ext cx="357190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285852" y="6286520"/>
            <a:ext cx="357190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142976" y="5429264"/>
            <a:ext cx="357190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357290" y="5857892"/>
            <a:ext cx="357190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714348" y="5214950"/>
            <a:ext cx="357190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274</TotalTime>
  <Words>134</Words>
  <Application>Microsoft Office PowerPoint</Application>
  <PresentationFormat>Экран (4:3)</PresentationFormat>
  <Paragraphs>27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Сабақтың тақырыбы: “+”, “-”, “=” таңбалары. Сабақтың мақсаты: Қосу және азайту амалдарының мәнімен,“+”, “-”  таңбаларымен таныстыру; қарапайым есептер  шығаруға дайындау; заттар тобын салыстыру дағдыларын бекіту. Көрнекілік: санау материалдары, ертегі кейіпкерлері. Сабақтың түрі: Ертегілер еліне саяхат   Сабаққа біз даярмыз, Жалқаулықты қоямыз. Үздік оқып әрқашан, Кілең бестік аламыз!</vt:lpstr>
      <vt:lpstr>“Мақта қыз бен мысық”</vt:lpstr>
      <vt:lpstr>Слайд 3</vt:lpstr>
      <vt:lpstr>Сиырдың тапсырмасы:</vt:lpstr>
      <vt:lpstr>Алаңқайда 5 күшік ойнап жүр. Олардың екеуі қашып кетті. Сонда алаңқайда неше күшік қалды?</vt:lpstr>
      <vt:lpstr>Ағаштың тапсырмасы:</vt:lpstr>
      <vt:lpstr>Суретке қара. Не болғанын ата.  3+     =                4-     =</vt:lpstr>
      <vt:lpstr>“Ойлан тап”  3     1=4          4     1=3          5     1=6</vt:lpstr>
      <vt:lpstr>“Орның тап”</vt:lpstr>
      <vt:lpstr>4-1=  4+1=  2-1=  2+1=</vt:lpstr>
      <vt:lpstr>Сергіту сәті</vt:lpstr>
      <vt:lpstr>Мысықтың тапсырмасы:</vt:lpstr>
      <vt:lpstr>Цифрлар қайда жасырынған?</vt:lpstr>
      <vt:lpstr>Сау болыңдар, достарым!</vt:lpstr>
    </vt:vector>
  </TitlesOfParts>
  <Company>WareZ Provider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“Мақта қыз бен мысық”</dc:title>
  <dc:creator>www.PHILka.RU</dc:creator>
  <cp:lastModifiedBy>СОШ №23</cp:lastModifiedBy>
  <cp:revision>29</cp:revision>
  <dcterms:created xsi:type="dcterms:W3CDTF">2001-12-31T18:25:16Z</dcterms:created>
  <dcterms:modified xsi:type="dcterms:W3CDTF">2012-11-29T03:49:10Z</dcterms:modified>
</cp:coreProperties>
</file>