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F5B8DC-26D1-4171-AFFF-4AC6FAC464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D2DB97-56EE-47E5-AE36-3A52CC477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1142984"/>
            <a:ext cx="5272070" cy="442915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 smtClean="0"/>
              <a:t>Повышение мотивации к обучению на уроках познания </a:t>
            </a:r>
            <a:r>
              <a:rPr lang="ru-RU" dirty="0" smtClean="0"/>
              <a:t>мира.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1142984"/>
            <a:ext cx="5357850" cy="4071966"/>
          </a:xfrm>
        </p:spPr>
        <p:txBody>
          <a:bodyPr/>
          <a:lstStyle/>
          <a:p>
            <a:r>
              <a:rPr lang="ru-RU" dirty="0" smtClean="0"/>
              <a:t>подготовила:  учитель начальных классов СОШ№ 60 Гекле Н.И.</a:t>
            </a:r>
            <a:endParaRPr lang="ru-RU" dirty="0"/>
          </a:p>
        </p:txBody>
      </p:sp>
      <p:pic>
        <p:nvPicPr>
          <p:cNvPr id="4" name="Рисунок 3" descr="3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2714643" cy="41434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Замысловатые вопросы.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429157"/>
          </a:xfrm>
        </p:spPr>
        <p:txBody>
          <a:bodyPr>
            <a:normAutofit fontScale="25000" lnSpcReduction="20000"/>
          </a:bodyPr>
          <a:lstStyle/>
          <a:p>
            <a:r>
              <a:rPr lang="ru-RU" sz="3700" b="1" dirty="0" smtClean="0"/>
              <a:t> </a:t>
            </a:r>
            <a:endParaRPr lang="ru-RU" sz="3700" dirty="0" smtClean="0"/>
          </a:p>
          <a:p>
            <a:r>
              <a:rPr lang="ru-RU" sz="5600" dirty="0"/>
              <a:t>1</a:t>
            </a:r>
            <a:r>
              <a:rPr lang="ru-RU" sz="5600" dirty="0" smtClean="0"/>
              <a:t>. </a:t>
            </a:r>
            <a:r>
              <a:rPr lang="ru-RU" sz="5600" dirty="0"/>
              <a:t>До какого места заяц бежит в лес? (До середины леса: от середины он уже бежит из лесу.)</a:t>
            </a:r>
          </a:p>
          <a:p>
            <a:r>
              <a:rPr lang="ru-RU" sz="5600" dirty="0" smtClean="0"/>
              <a:t>2. </a:t>
            </a:r>
            <a:r>
              <a:rPr lang="ru-RU" sz="5600" dirty="0"/>
              <a:t>Каким гребнем голову не расчешешь? (Петушиным.)</a:t>
            </a:r>
          </a:p>
          <a:p>
            <a:r>
              <a:rPr lang="ru-RU" sz="5600" dirty="0" smtClean="0"/>
              <a:t>3. </a:t>
            </a:r>
            <a:r>
              <a:rPr lang="ru-RU" sz="5600" dirty="0"/>
              <a:t>От чего кошка бегает? (Не умеет летать.)</a:t>
            </a:r>
          </a:p>
          <a:p>
            <a:r>
              <a:rPr lang="ru-RU" sz="5600" dirty="0" smtClean="0"/>
              <a:t>4. </a:t>
            </a:r>
            <a:r>
              <a:rPr lang="ru-RU" sz="5600" dirty="0"/>
              <a:t>Может ли петух назвать себя птицей? ( Нет: петух не умеет говорить.)</a:t>
            </a:r>
          </a:p>
          <a:p>
            <a:r>
              <a:rPr lang="ru-RU" sz="5600" dirty="0" smtClean="0"/>
              <a:t>5. </a:t>
            </a:r>
            <a:r>
              <a:rPr lang="ru-RU" sz="5600" dirty="0"/>
              <a:t>Где вода столбом стоит? (В бутылке, в стакане.)</a:t>
            </a:r>
          </a:p>
          <a:p>
            <a:r>
              <a:rPr lang="ru-RU" sz="5600" dirty="0" smtClean="0"/>
              <a:t>6.Чем </a:t>
            </a:r>
            <a:r>
              <a:rPr lang="ru-RU" sz="5600" dirty="0"/>
              <a:t>до неба докинешь? ( Взглядом.)</a:t>
            </a:r>
          </a:p>
          <a:p>
            <a:r>
              <a:rPr lang="ru-RU" sz="5600" dirty="0" smtClean="0"/>
              <a:t>7. </a:t>
            </a:r>
            <a:r>
              <a:rPr lang="ru-RU" sz="5600" dirty="0"/>
              <a:t>От чего гусь плавает? ( От берега.)</a:t>
            </a:r>
          </a:p>
          <a:p>
            <a:r>
              <a:rPr lang="ru-RU" sz="5600" dirty="0" smtClean="0"/>
              <a:t>8. </a:t>
            </a:r>
            <a:r>
              <a:rPr lang="ru-RU" sz="5600" dirty="0"/>
              <a:t>По чему собака бегает? (По земле.)</a:t>
            </a:r>
          </a:p>
          <a:p>
            <a:r>
              <a:rPr lang="ru-RU" sz="5600" dirty="0"/>
              <a:t>9</a:t>
            </a:r>
            <a:r>
              <a:rPr lang="ru-RU" sz="5600" dirty="0" smtClean="0"/>
              <a:t>. </a:t>
            </a:r>
            <a:r>
              <a:rPr lang="ru-RU" sz="5600" dirty="0"/>
              <a:t>По чему птицы летают? (По воздуху.) </a:t>
            </a:r>
          </a:p>
          <a:p>
            <a:r>
              <a:rPr lang="ru-RU" sz="5600" dirty="0" smtClean="0"/>
              <a:t>10. </a:t>
            </a:r>
            <a:r>
              <a:rPr lang="ru-RU" sz="5600" dirty="0"/>
              <a:t>По чему утка плавает? ( По воде.)</a:t>
            </a:r>
          </a:p>
          <a:p>
            <a:r>
              <a:rPr lang="ru-RU" sz="5600" dirty="0" smtClean="0"/>
              <a:t>11. </a:t>
            </a:r>
            <a:r>
              <a:rPr lang="ru-RU" sz="5600" dirty="0"/>
              <a:t>Когда лошадь купают, какая она бывает? (Мокрая.)</a:t>
            </a:r>
          </a:p>
          <a:p>
            <a:r>
              <a:rPr lang="ru-RU" sz="5600" dirty="0" smtClean="0"/>
              <a:t>12.У </a:t>
            </a:r>
            <a:r>
              <a:rPr lang="ru-RU" sz="5600" dirty="0"/>
              <a:t>кого есть шапка без головы, нога без сапога? (У гриба.)</a:t>
            </a:r>
          </a:p>
          <a:p>
            <a:r>
              <a:rPr lang="ru-RU" sz="5600" dirty="0" smtClean="0"/>
              <a:t>13. </a:t>
            </a:r>
            <a:r>
              <a:rPr lang="ru-RU" sz="5600" dirty="0"/>
              <a:t>Почему корова ложится? (Потому, что не умеет садиться.)</a:t>
            </a:r>
          </a:p>
          <a:p>
            <a:r>
              <a:rPr lang="ru-RU" sz="5600" dirty="0" smtClean="0"/>
              <a:t>14. </a:t>
            </a:r>
            <a:r>
              <a:rPr lang="ru-RU" sz="5600" dirty="0"/>
              <a:t>Что будет с вороной, когда ей минет седьмой год? (Пойдёт восьмой год.)</a:t>
            </a:r>
          </a:p>
          <a:p>
            <a:r>
              <a:rPr lang="ru-RU" sz="5600" dirty="0" smtClean="0"/>
              <a:t>15. </a:t>
            </a:r>
            <a:r>
              <a:rPr lang="ru-RU" sz="5600" dirty="0"/>
              <a:t>Почему собака лает? (Потому, что говорить не умеет.)</a:t>
            </a:r>
          </a:p>
          <a:p>
            <a:r>
              <a:rPr lang="ru-RU" sz="5600" dirty="0" smtClean="0"/>
              <a:t>16. </a:t>
            </a:r>
            <a:r>
              <a:rPr lang="ru-RU" sz="5600" dirty="0"/>
              <a:t>Что находится между рекой и берегом? (Буква «И».)</a:t>
            </a:r>
          </a:p>
          <a:p>
            <a:r>
              <a:rPr lang="ru-RU" sz="5600" dirty="0" smtClean="0"/>
              <a:t>17. </a:t>
            </a:r>
            <a:r>
              <a:rPr lang="ru-RU" sz="5600" dirty="0"/>
              <a:t>Что у цапли спереди, а у зайца сзади? (Буква «Ц».)</a:t>
            </a:r>
          </a:p>
          <a:p>
            <a:r>
              <a:rPr lang="ru-RU" sz="5600" dirty="0" smtClean="0"/>
              <a:t>18. </a:t>
            </a:r>
            <a:r>
              <a:rPr lang="ru-RU" sz="5600" dirty="0"/>
              <a:t>Как написать «Я» и «Ц», чтобы получилось название зверя? (За «Я»- «Ц» - ЗАЯЦ.)</a:t>
            </a:r>
          </a:p>
          <a:p>
            <a:r>
              <a:rPr lang="ru-RU" sz="5600" dirty="0" smtClean="0"/>
              <a:t>19. </a:t>
            </a:r>
            <a:r>
              <a:rPr lang="ru-RU" sz="5600" dirty="0"/>
              <a:t>Что нужно сделать, чтобы рыба лосось превратилась в зверя? (Выбросить «со» - и будет ЛОСЬ.)</a:t>
            </a:r>
          </a:p>
          <a:p>
            <a:r>
              <a:rPr lang="ru-RU" sz="5600" dirty="0" smtClean="0"/>
              <a:t>20. </a:t>
            </a:r>
            <a:r>
              <a:rPr lang="ru-RU" sz="5600" dirty="0"/>
              <a:t>Что нужно сделать, встретив во сне тигра? (Проснуться.)</a:t>
            </a:r>
          </a:p>
          <a:p>
            <a:r>
              <a:rPr lang="ru-RU" sz="5600" dirty="0"/>
              <a:t> </a:t>
            </a:r>
          </a:p>
          <a:p>
            <a:endParaRPr lang="ru-RU" sz="5600" dirty="0"/>
          </a:p>
        </p:txBody>
      </p:sp>
      <p:pic>
        <p:nvPicPr>
          <p:cNvPr id="92162" name="Picture 2" descr="C:\Documents and Settings\Admin\Мои документы\Мои рисунки\для презентаций\1289330462_051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85927"/>
            <a:ext cx="238125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r>
              <a:rPr lang="ru-RU" dirty="0" smtClean="0"/>
              <a:t>Составление кластеров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21457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                                                   </a:t>
            </a:r>
            <a:r>
              <a:rPr lang="ru-RU" sz="3400" b="1" dirty="0" smtClean="0"/>
              <a:t>Воздух </a:t>
            </a:r>
            <a:r>
              <a:rPr lang="ru-RU" sz="3400" b="1" dirty="0"/>
              <a:t>в жизни</a:t>
            </a:r>
            <a:endParaRPr lang="ru-RU" sz="3400" dirty="0"/>
          </a:p>
          <a:p>
            <a:r>
              <a:rPr lang="ru-RU" sz="3400" dirty="0"/>
              <a:t>	 	</a:t>
            </a:r>
          </a:p>
          <a:p>
            <a:r>
              <a:rPr lang="ru-RU" dirty="0"/>
              <a:t>Растений                                        Животных                                           Человека</a:t>
            </a:r>
          </a:p>
          <a:p>
            <a:r>
              <a:rPr lang="ru-RU" dirty="0"/>
              <a:t>____________________          _______________________                 ______________________</a:t>
            </a:r>
          </a:p>
          <a:p>
            <a:r>
              <a:rPr lang="ru-RU" dirty="0"/>
              <a:t>____________________          _______________________                 ______________________</a:t>
            </a:r>
          </a:p>
          <a:p>
            <a:r>
              <a:rPr lang="ru-RU" dirty="0"/>
              <a:t>____________________          _______________________                 ______________________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5234" name="Picture 2" descr="C:\Documents and Settings\Admin\Мои документы\воспитательная работа\открытки\1320898491_dogonyal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86190"/>
            <a:ext cx="2928958" cy="20716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Узнай по объявлениям.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1.Приходите </a:t>
            </a:r>
            <a:r>
              <a:rPr lang="ru-RU" dirty="0"/>
              <a:t>ко мне в гости! Адреса не имею. Свой домик ношу всегда на себе. ( Улитка,     черепаха.)</a:t>
            </a:r>
          </a:p>
          <a:p>
            <a:pPr>
              <a:buNone/>
            </a:pPr>
            <a:r>
              <a:rPr lang="ru-RU" dirty="0"/>
              <a:t>2.Друзья! Кому нужны иглы, обращаться ко мне. (Ёж, дикобраз, ёлка.)</a:t>
            </a:r>
          </a:p>
          <a:p>
            <a:pPr>
              <a:buNone/>
            </a:pPr>
            <a:r>
              <a:rPr lang="ru-RU" dirty="0"/>
              <a:t>3.Надоело ползать! Хочу взлететь. Кто одолжит крылья? (Гусеница, змея, червяк.)</a:t>
            </a:r>
          </a:p>
          <a:p>
            <a:pPr>
              <a:buNone/>
            </a:pPr>
            <a:r>
              <a:rPr lang="ru-RU" dirty="0"/>
              <a:t>4.Помогу всем, у кого сломался будильник. (Петух.)</a:t>
            </a:r>
          </a:p>
          <a:p>
            <a:pPr>
              <a:buNone/>
            </a:pPr>
            <a:r>
              <a:rPr lang="ru-RU" dirty="0"/>
              <a:t>5.Прошу разбудить меня весной. Приходите лучше с мёдом. (Медведь.)</a:t>
            </a:r>
          </a:p>
          <a:p>
            <a:pPr>
              <a:buNone/>
            </a:pPr>
            <a:r>
              <a:rPr lang="ru-RU" dirty="0"/>
              <a:t>6.Хочу свить гнездо. Одолжите, подарите пух и перья. (Птица.)</a:t>
            </a:r>
          </a:p>
          <a:p>
            <a:pPr>
              <a:buNone/>
            </a:pPr>
            <a:r>
              <a:rPr lang="ru-RU" dirty="0"/>
              <a:t>7.Что- то очень скучно стало выть на луну. Кто составит мне компанию? (Волк.)</a:t>
            </a:r>
          </a:p>
          <a:p>
            <a:pPr>
              <a:buNone/>
            </a:pPr>
            <a:r>
              <a:rPr lang="ru-RU" dirty="0"/>
              <a:t>8.Тому, кто найдёт мой хвост! Оставьте его себе на память. Я успешно ращу новый! (Ящерица.)</a:t>
            </a:r>
          </a:p>
          <a:p>
            <a:pPr>
              <a:buNone/>
            </a:pPr>
            <a:r>
              <a:rPr lang="ru-RU" dirty="0"/>
              <a:t>Уже 150 лет жду друга! Характер положительный. Недостаток только один – медлительность. (Черепаха.)</a:t>
            </a:r>
          </a:p>
          <a:p>
            <a:pPr>
              <a:buNone/>
            </a:pPr>
            <a:r>
              <a:rPr lang="ru-RU" dirty="0"/>
              <a:t>9.Всем! Всем! Всем! У кого возникла потребность в рогах. Раз в год обращайтесь ко мне. (Лось.)</a:t>
            </a:r>
          </a:p>
          <a:p>
            <a:pPr>
              <a:buNone/>
            </a:pPr>
            <a:r>
              <a:rPr lang="ru-RU" dirty="0"/>
              <a:t>10.Учу всем наукам! Из птенцов за короткое время делаю птиц. Прошу учесть, что занятия провожу ночью. (Сова.)</a:t>
            </a:r>
          </a:p>
          <a:p>
            <a:pPr>
              <a:buNone/>
            </a:pPr>
            <a:r>
              <a:rPr lang="ru-RU" dirty="0"/>
              <a:t>11.Я самая обаятельная и привлекательная! Кого хочешь обману, вокруг пальца обведу. Учитывая всё это, настоятельно прошу называть по имени- отчеству. Патрикеевной больше не называть! (Лиса.)</a:t>
            </a:r>
          </a:p>
          <a:p>
            <a:pPr>
              <a:buNone/>
            </a:pPr>
            <a:r>
              <a:rPr lang="ru-RU" dirty="0"/>
              <a:t>12.Добрым, но одиноким птицам могу помочь обрести семейное счастье! Высиживайте моих птенцов! Материнских чувств никогда не испытывала и испытывать не буду. </a:t>
            </a:r>
            <a:r>
              <a:rPr lang="en-US" dirty="0" err="1"/>
              <a:t>Желаю</a:t>
            </a:r>
            <a:r>
              <a:rPr lang="en-US" dirty="0"/>
              <a:t> </a:t>
            </a:r>
            <a:r>
              <a:rPr lang="en-US" dirty="0" err="1"/>
              <a:t>счастья</a:t>
            </a:r>
            <a:r>
              <a:rPr lang="en-US" dirty="0"/>
              <a:t> в </a:t>
            </a:r>
            <a:r>
              <a:rPr lang="en-US" dirty="0" err="1"/>
              <a:t>личной</a:t>
            </a:r>
            <a:r>
              <a:rPr lang="en-US" dirty="0"/>
              <a:t> </a:t>
            </a:r>
            <a:r>
              <a:rPr lang="en-US" dirty="0" err="1"/>
              <a:t>жизни</a:t>
            </a:r>
            <a:r>
              <a:rPr lang="en-US" dirty="0"/>
              <a:t>. </a:t>
            </a:r>
            <a:r>
              <a:rPr lang="en-US" dirty="0" err="1"/>
              <a:t>Ку-ку</a:t>
            </a:r>
            <a:r>
              <a:rPr lang="en-US" dirty="0"/>
              <a:t>! (</a:t>
            </a:r>
            <a:r>
              <a:rPr lang="en-US" dirty="0" err="1"/>
              <a:t>Кукушка</a:t>
            </a:r>
            <a:r>
              <a:rPr lang="en-US" dirty="0"/>
              <a:t>.)</a:t>
            </a:r>
            <a:endParaRPr lang="ru-RU" dirty="0"/>
          </a:p>
          <a:p>
            <a:pPr>
              <a:buNone/>
            </a:pPr>
            <a:r>
              <a:rPr lang="en-US" dirty="0"/>
              <a:t> </a:t>
            </a:r>
            <a:endParaRPr lang="ru-RU" dirty="0"/>
          </a:p>
        </p:txBody>
      </p:sp>
      <p:pic>
        <p:nvPicPr>
          <p:cNvPr id="5" name="Рисунок 4" descr="16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5214950"/>
            <a:ext cx="1571636" cy="1428760"/>
          </a:xfrm>
          <a:prstGeom prst="rect">
            <a:avLst/>
          </a:prstGeom>
        </p:spPr>
      </p:pic>
      <p:pic>
        <p:nvPicPr>
          <p:cNvPr id="6" name="Рисунок 5" descr="197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286388"/>
            <a:ext cx="1352550" cy="1352550"/>
          </a:xfrm>
          <a:prstGeom prst="rect">
            <a:avLst/>
          </a:prstGeom>
        </p:spPr>
      </p:pic>
      <p:pic>
        <p:nvPicPr>
          <p:cNvPr id="7" name="Рисунок 6" descr="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285728"/>
            <a:ext cx="847727" cy="628651"/>
          </a:xfrm>
          <a:prstGeom prst="rect">
            <a:avLst/>
          </a:prstGeom>
        </p:spPr>
      </p:pic>
      <p:pic>
        <p:nvPicPr>
          <p:cNvPr id="8" name="Рисунок 7" descr="i0832r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14290"/>
            <a:ext cx="666750" cy="619125"/>
          </a:xfrm>
          <a:prstGeom prst="rect">
            <a:avLst/>
          </a:prstGeom>
        </p:spPr>
      </p:pic>
      <p:pic>
        <p:nvPicPr>
          <p:cNvPr id="9" name="Рисунок 8" descr="piglet00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214950"/>
            <a:ext cx="1928826" cy="10001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Работа в группах.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Тема «</a:t>
            </a:r>
            <a:r>
              <a:rPr lang="ru-RU" b="1" i="1" dirty="0"/>
              <a:t>Охрана воды»</a:t>
            </a:r>
            <a:endParaRPr lang="ru-RU" dirty="0"/>
          </a:p>
          <a:p>
            <a:r>
              <a:rPr lang="ru-RU" dirty="0"/>
              <a:t>1.Составить список факторов, отрицательно влияющих на водные ресурсы  </a:t>
            </a:r>
            <a:r>
              <a:rPr lang="ru-RU" dirty="0" smtClean="0"/>
              <a:t> </a:t>
            </a:r>
            <a:r>
              <a:rPr lang="ru-RU" dirty="0"/>
              <a:t>Земли.</a:t>
            </a:r>
          </a:p>
          <a:p>
            <a:r>
              <a:rPr lang="ru-RU" dirty="0"/>
              <a:t>2. Написать какое значение имеет вода для:</a:t>
            </a:r>
          </a:p>
          <a:p>
            <a:r>
              <a:rPr lang="ru-RU" dirty="0"/>
              <a:t>     а) человека</a:t>
            </a:r>
          </a:p>
          <a:p>
            <a:r>
              <a:rPr lang="ru-RU" dirty="0"/>
              <a:t>    б) растений</a:t>
            </a:r>
          </a:p>
          <a:p>
            <a:r>
              <a:rPr lang="ru-RU" dirty="0"/>
              <a:t>    в) животных  </a:t>
            </a:r>
          </a:p>
          <a:p>
            <a:endParaRPr lang="ru-RU" dirty="0"/>
          </a:p>
        </p:txBody>
      </p:sp>
      <p:pic>
        <p:nvPicPr>
          <p:cNvPr id="8" name="Рисунок 7" descr="cov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5" y="4143381"/>
            <a:ext cx="2571768" cy="207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Разгадывание шарад, загадок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                          Хоть </a:t>
            </a:r>
            <a:r>
              <a:rPr lang="ru-RU" dirty="0"/>
              <a:t>мала я, но взгляни: </a:t>
            </a:r>
          </a:p>
          <a:p>
            <a:r>
              <a:rPr lang="ru-RU" dirty="0"/>
              <a:t>                              Весь мир в себе отражаю. </a:t>
            </a:r>
          </a:p>
          <a:p>
            <a:r>
              <a:rPr lang="ru-RU" dirty="0"/>
              <a:t>                              Но «К» на «Ц» перемени- </a:t>
            </a:r>
          </a:p>
          <a:p>
            <a:r>
              <a:rPr lang="ru-RU" dirty="0"/>
              <a:t>                              Я по болоту зашагаю. </a:t>
            </a:r>
            <a:r>
              <a:rPr lang="ru-RU" dirty="0" smtClean="0"/>
              <a:t>                                             (</a:t>
            </a:r>
            <a:r>
              <a:rPr lang="ru-RU" dirty="0"/>
              <a:t>капля-цапля) </a:t>
            </a:r>
          </a:p>
          <a:p>
            <a:r>
              <a:rPr lang="ru-RU" dirty="0"/>
              <a:t> Что цветет без цвета? (сосна) </a:t>
            </a:r>
          </a:p>
          <a:p>
            <a:r>
              <a:rPr lang="ru-RU" dirty="0"/>
              <a:t> В шубе летом, а зимой раздетый. (лес)</a:t>
            </a:r>
          </a:p>
          <a:p>
            <a:endParaRPr lang="ru-RU" dirty="0"/>
          </a:p>
        </p:txBody>
      </p:sp>
      <p:pic>
        <p:nvPicPr>
          <p:cNvPr id="4" name="Рисунок 3" descr="i0828r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57298"/>
            <a:ext cx="1676400" cy="2095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Прочти </a:t>
            </a:r>
            <a:r>
              <a:rPr lang="ru-RU" dirty="0"/>
              <a:t>— отгадай, другим загадай</a:t>
            </a:r>
            <a:r>
              <a:rPr lang="ru-RU" dirty="0" smtClean="0"/>
              <a:t>!”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1) Нас он радостно встречает, </a:t>
            </a:r>
          </a:p>
          <a:p>
            <a:pPr>
              <a:buNone/>
            </a:pPr>
            <a:r>
              <a:rPr lang="ru-RU" dirty="0"/>
              <a:t> Хвостиком своим виляет, </a:t>
            </a:r>
          </a:p>
          <a:p>
            <a:pPr>
              <a:buNone/>
            </a:pPr>
            <a:r>
              <a:rPr lang="ru-RU" dirty="0"/>
              <a:t> Лизнуть может прямо в нос, </a:t>
            </a:r>
          </a:p>
          <a:p>
            <a:pPr>
              <a:buNone/>
            </a:pPr>
            <a:r>
              <a:rPr lang="ru-RU" dirty="0"/>
              <a:t> Кто же это? (Милый пёс)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2) Мягкая шерстка, острые ушки,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Пьёт молоко, спит на подушке. (Кот)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3) Зелёная, глазастая, кричит: “Ква-ква”,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en-US" dirty="0" err="1"/>
              <a:t>Любит</a:t>
            </a:r>
            <a:r>
              <a:rPr lang="en-US" dirty="0"/>
              <a:t> </a:t>
            </a:r>
            <a:r>
              <a:rPr lang="en-US" dirty="0" err="1"/>
              <a:t>мошек</a:t>
            </a:r>
            <a:r>
              <a:rPr lang="en-US" dirty="0"/>
              <a:t>, </a:t>
            </a:r>
            <a:r>
              <a:rPr lang="en-US" dirty="0" err="1"/>
              <a:t>комара</a:t>
            </a:r>
            <a:r>
              <a:rPr lang="en-US" dirty="0"/>
              <a:t>. (</a:t>
            </a:r>
            <a:r>
              <a:rPr lang="en-US" dirty="0" err="1"/>
              <a:t>Лягушка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945895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142984"/>
            <a:ext cx="2357454" cy="1714512"/>
          </a:xfrm>
          <a:prstGeom prst="rect">
            <a:avLst/>
          </a:prstGeom>
        </p:spPr>
      </p:pic>
      <p:pic>
        <p:nvPicPr>
          <p:cNvPr id="5" name="Рисунок 4" descr="7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3500438"/>
            <a:ext cx="1352550" cy="13525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  <p:pic>
        <p:nvPicPr>
          <p:cNvPr id="4" name="Содержимое 3" descr="lunt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797844"/>
            <a:ext cx="38100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42"/>
          </a:xfrm>
        </p:spPr>
        <p:txBody>
          <a:bodyPr/>
          <a:lstStyle/>
          <a:p>
            <a:r>
              <a:rPr lang="ru-RU" dirty="0" smtClean="0"/>
              <a:t>                             Формы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Для повышения мотивации к обучению на уроках познания мира можно использовать различный занимательный материал.</a:t>
            </a:r>
            <a:endParaRPr lang="ru-RU" dirty="0"/>
          </a:p>
          <a:p>
            <a:r>
              <a:rPr lang="ru-RU" dirty="0"/>
              <a:t>1.загадки</a:t>
            </a:r>
          </a:p>
          <a:p>
            <a:r>
              <a:rPr lang="ru-RU" dirty="0"/>
              <a:t>2.ребусы, кроссворды, шарады.</a:t>
            </a:r>
          </a:p>
          <a:p>
            <a:r>
              <a:rPr lang="ru-RU" dirty="0"/>
              <a:t>3.логическо-поисковые задания.</a:t>
            </a:r>
          </a:p>
          <a:p>
            <a:r>
              <a:rPr lang="ru-RU" dirty="0"/>
              <a:t>4.составление кластеров.</a:t>
            </a:r>
          </a:p>
          <a:p>
            <a:r>
              <a:rPr lang="ru-RU" dirty="0"/>
              <a:t>5.блиц-опрос</a:t>
            </a:r>
          </a:p>
          <a:p>
            <a:r>
              <a:rPr lang="ru-RU" dirty="0"/>
              <a:t>6.рисунки, картинки.</a:t>
            </a:r>
          </a:p>
          <a:p>
            <a:r>
              <a:rPr lang="ru-RU" dirty="0"/>
              <a:t>7.творческие работы учащихся ( аппликация, книжки-раскладушки, составления правил)</a:t>
            </a:r>
          </a:p>
          <a:p>
            <a:r>
              <a:rPr lang="ru-RU" dirty="0"/>
              <a:t>8.рефераты.</a:t>
            </a:r>
          </a:p>
          <a:p>
            <a:r>
              <a:rPr lang="ru-RU" dirty="0"/>
              <a:t>9.тестовые задания.</a:t>
            </a:r>
          </a:p>
          <a:p>
            <a:r>
              <a:rPr lang="ru-RU" dirty="0"/>
              <a:t>10.работа в группах.</a:t>
            </a:r>
          </a:p>
          <a:p>
            <a:r>
              <a:rPr lang="ru-RU" dirty="0"/>
              <a:t>11. проведение опытов с выводами.</a:t>
            </a:r>
          </a:p>
          <a:p>
            <a:r>
              <a:rPr lang="ru-RU" dirty="0"/>
              <a:t>12. практические работы по карте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13. викторины</a:t>
            </a:r>
            <a:endParaRPr lang="ru-RU" dirty="0"/>
          </a:p>
        </p:txBody>
      </p:sp>
      <p:pic>
        <p:nvPicPr>
          <p:cNvPr id="5" name="Рисунок 4" descr="1268146001_7328719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2857500" cy="14287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 на уроках </a:t>
            </a:r>
            <a:endParaRPr lang="ru-RU" dirty="0"/>
          </a:p>
        </p:txBody>
      </p:sp>
      <p:pic>
        <p:nvPicPr>
          <p:cNvPr id="9" name="Содержимое 8" descr="1191269172_c4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57298"/>
            <a:ext cx="5072097" cy="50006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7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Обведи, синим карандашом то, что нужно для жизни растения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Тепло                 вода                одежда           </a:t>
            </a:r>
            <a:r>
              <a:rPr lang="ru-RU" b="1" dirty="0" smtClean="0"/>
              <a:t>музыка                             </a:t>
            </a:r>
            <a:r>
              <a:rPr lang="ru-RU" b="1" dirty="0"/>
              <a:t>свет                                    </a:t>
            </a:r>
            <a:r>
              <a:rPr lang="ru-RU" b="1" dirty="0" smtClean="0"/>
              <a:t>воздух</a:t>
            </a:r>
            <a:endParaRPr lang="ru-RU" dirty="0"/>
          </a:p>
          <a:p>
            <a:pPr>
              <a:buNone/>
            </a:pPr>
            <a:r>
              <a:rPr lang="ru-RU" b="1" dirty="0"/>
              <a:t>    электричество               питательные вещества               уход  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9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4786322"/>
            <a:ext cx="1352550" cy="13525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50059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Что растворяется в воде?</a:t>
            </a:r>
            <a:endParaRPr lang="ru-RU" dirty="0"/>
          </a:p>
          <a:p>
            <a:pPr>
              <a:buNone/>
            </a:pPr>
            <a:r>
              <a:rPr lang="ru-RU" b="1" dirty="0"/>
              <a:t>Обведи те вещества, которые растворяются в воде.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/>
              <a:t>Сахар                                соль                                    глина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   песок                                    воздух                          камень                          сода  </a:t>
            </a:r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b="1" dirty="0"/>
              <a:t>порошок                            мыло                     пластилин                           шампунь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logo-pap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1862879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dirty="0" smtClean="0"/>
              <a:t>                                       Задание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3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 Тест </a:t>
            </a:r>
            <a:endParaRPr lang="ru-RU" dirty="0"/>
          </a:p>
          <a:p>
            <a:r>
              <a:rPr lang="ru-RU" dirty="0"/>
              <a:t>Закрась номер ответа, если ты согласен. Если ты не согласен, оставь квадрат не закрашенным.</a:t>
            </a:r>
          </a:p>
          <a:p>
            <a:r>
              <a:rPr lang="ru-RU" i="1" dirty="0"/>
              <a:t>1. Человек не может прожить несколько минут без воздуха.</a:t>
            </a:r>
            <a:r>
              <a:rPr lang="ru-RU" dirty="0"/>
              <a:t>    </a:t>
            </a:r>
          </a:p>
          <a:p>
            <a:r>
              <a:rPr lang="ru-RU" i="1" dirty="0"/>
              <a:t>2. Воздух не обладает упругостью. </a:t>
            </a:r>
            <a:r>
              <a:rPr lang="ru-RU" dirty="0"/>
              <a:t>    </a:t>
            </a:r>
          </a:p>
          <a:p>
            <a:r>
              <a:rPr lang="ru-RU" i="1" dirty="0"/>
              <a:t>3. Воздух  поддерживает горение. </a:t>
            </a:r>
            <a:endParaRPr lang="ru-RU" dirty="0"/>
          </a:p>
          <a:p>
            <a:r>
              <a:rPr lang="ru-RU" i="1" dirty="0"/>
              <a:t>4. Горящая свеча, накрытая банкой, погаснет.</a:t>
            </a:r>
            <a:endParaRPr lang="ru-RU" dirty="0"/>
          </a:p>
          <a:p>
            <a:r>
              <a:rPr lang="ru-RU" i="1" dirty="0"/>
              <a:t>5. Резиновый мяч долго прыгает, благодаря упругости воздуха.</a:t>
            </a:r>
            <a:r>
              <a:rPr lang="ru-RU" dirty="0"/>
              <a:t>  </a:t>
            </a:r>
          </a:p>
          <a:p>
            <a:r>
              <a:rPr lang="ru-RU" i="1" dirty="0"/>
              <a:t>6. Воздух в городе чище, чем в лесу.</a:t>
            </a:r>
            <a:r>
              <a:rPr lang="ru-RU" dirty="0"/>
              <a:t>   </a:t>
            </a:r>
          </a:p>
          <a:p>
            <a:r>
              <a:rPr lang="ru-RU" i="1" dirty="0"/>
              <a:t>7. Грязный воздух может быть ядовитым.</a:t>
            </a:r>
            <a:endParaRPr lang="ru-RU" dirty="0"/>
          </a:p>
          <a:p>
            <a:r>
              <a:rPr lang="ru-RU" i="1" dirty="0"/>
              <a:t>9. На трубах заводов и фабрик устанавливают фильтры для защиты воздуха от загрязнения.</a:t>
            </a:r>
            <a:endParaRPr lang="ru-RU" dirty="0"/>
          </a:p>
          <a:p>
            <a:r>
              <a:rPr lang="ru-RU" i="1" dirty="0"/>
              <a:t>10.Существует закон о защите воздуха от загрязнения(</a:t>
            </a:r>
            <a:r>
              <a:rPr lang="ru-RU" dirty="0"/>
              <a:t>«О защите окружающей среды»).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C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3204738" cy="17859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№4</a:t>
            </a:r>
            <a:br>
              <a:rPr lang="ru-RU" dirty="0" smtClean="0"/>
            </a:br>
            <a:r>
              <a:rPr lang="ru-RU" dirty="0" smtClean="0"/>
              <a:t>найди и закрась животных</a:t>
            </a:r>
            <a:endParaRPr lang="ru-RU" dirty="0"/>
          </a:p>
        </p:txBody>
      </p:sp>
      <p:pic>
        <p:nvPicPr>
          <p:cNvPr id="5" name="Содержимое 4" descr="пм00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92087" y="1554163"/>
            <a:ext cx="711222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1125r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57250" cy="857250"/>
          </a:xfrm>
          <a:prstGeom prst="rect">
            <a:avLst/>
          </a:prstGeom>
        </p:spPr>
      </p:pic>
      <p:pic>
        <p:nvPicPr>
          <p:cNvPr id="7" name="Рисунок 6" descr="ANIMASHKI_29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14290"/>
            <a:ext cx="1023960" cy="1600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№5</a:t>
            </a:r>
            <a:br>
              <a:rPr lang="ru-RU" dirty="0" smtClean="0"/>
            </a:br>
            <a:r>
              <a:rPr lang="ru-RU" dirty="0" smtClean="0"/>
              <a:t>разгадать кроссворд</a:t>
            </a:r>
            <a:endParaRPr lang="ru-RU" dirty="0"/>
          </a:p>
        </p:txBody>
      </p:sp>
      <p:pic>
        <p:nvPicPr>
          <p:cNvPr id="4" name="Содержимое 3" descr="пм004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3579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arandashi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143116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№6</a:t>
            </a:r>
            <a:br>
              <a:rPr lang="ru-RU" dirty="0" smtClean="0"/>
            </a:br>
            <a:r>
              <a:rPr lang="ru-RU" dirty="0" smtClean="0"/>
              <a:t>отгадать      ребусы</a:t>
            </a:r>
            <a:endParaRPr lang="ru-RU" dirty="0"/>
          </a:p>
        </p:txBody>
      </p:sp>
      <p:pic>
        <p:nvPicPr>
          <p:cNvPr id="6" name="Содержимое 5" descr="C:\Documents and Settings\UserXP\Мои документы\Мои рисунки\15.07.2011\DSC0375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3500438"/>
            <a:ext cx="1533698" cy="1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XP\Мои документы\Мои рисунки\15.07.2011\DSC03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7161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XP\Мои документы\Мои рисунки\15.07.2011\DSC037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1609725" cy="12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XP\Мои документы\Мои рисунки\15.07.2011\DSC037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214686"/>
            <a:ext cx="1800266" cy="134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XP\Мои документы\Мои рисунки\15.07.2011\DSC038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643050"/>
            <a:ext cx="1571625" cy="117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XP\Мои документы\Мои рисунки\15.07.2011\DSC038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500438"/>
            <a:ext cx="1628775" cy="122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1643050"/>
            <a:ext cx="1031240" cy="12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XP\Мои документы\Мои рисунки\15.07.2011\DSC0379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3429000"/>
            <a:ext cx="1609725" cy="12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UserXP\Мои документы\Мои рисунки\15.07.2011\DSC0380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857760"/>
            <a:ext cx="1714512" cy="139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XP\Мои документы\Мои рисунки\15.07.2011\DSC0375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5072074"/>
            <a:ext cx="1666875" cy="12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UserXP\Мои документы\Мои рисунки\15.07.2011\DSC0378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5072074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UserXP\Мои документы\Мои рисунки\15.07.2011\DSC03803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48" y="5072074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660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Повышение мотивации к обучению на уроках познания мира.</vt:lpstr>
      <vt:lpstr>                             Формы работы.</vt:lpstr>
      <vt:lpstr>Виды работ на уроках </vt:lpstr>
      <vt:lpstr>Задание №1</vt:lpstr>
      <vt:lpstr>Задание №2</vt:lpstr>
      <vt:lpstr>                                       Задание №3</vt:lpstr>
      <vt:lpstr>Задание №4 найди и закрась животных</vt:lpstr>
      <vt:lpstr>Задание №5 разгадать кроссворд</vt:lpstr>
      <vt:lpstr>Задание №6 отгадать      ребусы</vt:lpstr>
      <vt:lpstr>Замысловатые вопросы. </vt:lpstr>
      <vt:lpstr>Составление кластеров</vt:lpstr>
      <vt:lpstr>                  Узнай по объявлениям. </vt:lpstr>
      <vt:lpstr>              Работа в группах.</vt:lpstr>
      <vt:lpstr>Разгадывание шарад, загадок</vt:lpstr>
      <vt:lpstr>Прочти — отгадай, другим загадай!”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мотивации к обучению на уроках познания мира.</dc:title>
  <dc:creator>Admin</dc:creator>
  <cp:lastModifiedBy>Admin</cp:lastModifiedBy>
  <cp:revision>20</cp:revision>
  <dcterms:created xsi:type="dcterms:W3CDTF">2012-11-05T14:23:49Z</dcterms:created>
  <dcterms:modified xsi:type="dcterms:W3CDTF">2012-11-06T14:57:12Z</dcterms:modified>
</cp:coreProperties>
</file>