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4" r:id="rId10"/>
    <p:sldId id="267" r:id="rId11"/>
    <p:sldId id="269" r:id="rId12"/>
    <p:sldId id="268" r:id="rId13"/>
    <p:sldId id="270" r:id="rId14"/>
    <p:sldId id="265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05" autoAdjust="0"/>
    <p:restoredTop sz="94660"/>
  </p:normalViewPr>
  <p:slideViewPr>
    <p:cSldViewPr>
      <p:cViewPr varScale="1">
        <p:scale>
          <a:sx n="82" d="100"/>
          <a:sy n="82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</a:rPr>
              <a:t/>
            </a:r>
            <a:br>
              <a:rPr lang="ru-RU" sz="8000" b="1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b="1" dirty="0" smtClean="0">
                <a:solidFill>
                  <a:srgbClr val="FFFF00"/>
                </a:solidFill>
              </a:rPr>
              <a:t>Продукты</a:t>
            </a:r>
            <a:r>
              <a:rPr lang="ru-RU" sz="8000" b="1" dirty="0" smtClean="0">
                <a:solidFill>
                  <a:srgbClr val="FFFF00"/>
                </a:solidFill>
              </a:rPr>
              <a:t>, повышающие </a:t>
            </a:r>
            <a:r>
              <a:rPr lang="ru-RU" sz="9600" b="1" dirty="0" smtClean="0">
                <a:solidFill>
                  <a:srgbClr val="FF0000"/>
                </a:solidFill>
              </a:rPr>
              <a:t>иммунитет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572008"/>
            <a:ext cx="6400800" cy="1928826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Ученица 5 б класса</a:t>
            </a:r>
          </a:p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Школы лицей № 101</a:t>
            </a:r>
          </a:p>
          <a:p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Коршенко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София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Витамин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071678"/>
            <a:ext cx="4429156" cy="3917435"/>
          </a:xfrm>
          <a:prstGeom prst="rect">
            <a:avLst/>
          </a:prstGeom>
        </p:spPr>
      </p:pic>
      <p:pic>
        <p:nvPicPr>
          <p:cNvPr id="8" name="Содержимое 5" descr="14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72066" y="2000240"/>
            <a:ext cx="3341196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preview.jpe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500166" y="785794"/>
            <a:ext cx="5859038" cy="53544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211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285992"/>
            <a:ext cx="3628830" cy="3286148"/>
          </a:xfrm>
        </p:spPr>
      </p:pic>
      <p:pic>
        <p:nvPicPr>
          <p:cNvPr id="6" name="Содержимое 5" descr="333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3504" y="2000230"/>
            <a:ext cx="3000396" cy="3714786"/>
          </a:xfrm>
        </p:spPr>
      </p:pic>
      <p:pic>
        <p:nvPicPr>
          <p:cNvPr id="7" name="Содержимое 4" descr="444.jpe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785918" y="357166"/>
            <a:ext cx="5214974" cy="1638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46.jpe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2000232" y="428604"/>
            <a:ext cx="4840261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Питайтесь разнообразно и правильно</a:t>
            </a:r>
            <a:endParaRPr lang="ru-RU" dirty="0"/>
          </a:p>
        </p:txBody>
      </p:sp>
      <p:pic>
        <p:nvPicPr>
          <p:cNvPr id="3074" name="Picture 2" descr="E:\55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6529172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</a:rPr>
              <a:t>и </a:t>
            </a:r>
            <a:r>
              <a:rPr lang="ru-RU" sz="9600" b="1" i="1" dirty="0" smtClean="0">
                <a:solidFill>
                  <a:srgbClr val="FF0000"/>
                </a:solidFill>
              </a:rPr>
              <a:t>будьте здоровы!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E:\55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357562"/>
            <a:ext cx="3524274" cy="2643206"/>
          </a:xfrm>
          <a:prstGeom prst="rect">
            <a:avLst/>
          </a:prstGeom>
          <a:noFill/>
        </p:spPr>
      </p:pic>
      <p:pic>
        <p:nvPicPr>
          <p:cNvPr id="1027" name="Picture 3" descr="E:\1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5623" y="3286124"/>
            <a:ext cx="4738377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5">
                    <a:lumMod val="75000"/>
                  </a:schemeClr>
                </a:solidFill>
              </a:rPr>
              <a:t>Овощи</a:t>
            </a:r>
            <a:endParaRPr lang="ru-RU" sz="9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20121015-immunitet-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3425" y="571480"/>
            <a:ext cx="4029103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           Белки</a:t>
            </a:r>
            <a:endParaRPr lang="ru-RU" sz="8000" dirty="0"/>
          </a:p>
        </p:txBody>
      </p:sp>
      <p:pic>
        <p:nvPicPr>
          <p:cNvPr id="7" name="Содержимое 6" descr="20121015-immunitet-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2053818"/>
            <a:ext cx="2928958" cy="4232702"/>
          </a:xfrm>
        </p:spPr>
      </p:pic>
      <p:pic>
        <p:nvPicPr>
          <p:cNvPr id="8" name="Содержимое 7" descr="20121015-immunitet-1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72066" y="2000240"/>
            <a:ext cx="3071822" cy="41888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305800" cy="1143000"/>
          </a:xfrm>
        </p:spPr>
        <p:txBody>
          <a:bodyPr/>
          <a:lstStyle/>
          <a:p>
            <a:r>
              <a:rPr lang="ru-RU" b="1" dirty="0" smtClean="0"/>
              <a:t>  Лакто- и </a:t>
            </a:r>
            <a:r>
              <a:rPr lang="ru-RU" b="1" dirty="0" err="1" smtClean="0"/>
              <a:t>бифидобактерии</a:t>
            </a:r>
            <a:endParaRPr lang="ru-RU" dirty="0"/>
          </a:p>
        </p:txBody>
      </p:sp>
      <p:pic>
        <p:nvPicPr>
          <p:cNvPr id="5" name="Содержимое 4" descr="20121015-immunitet-06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500166" y="1928802"/>
            <a:ext cx="5976935" cy="45164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Фитонциды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Содержимое 7" descr="20121015-immunitet-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000240"/>
            <a:ext cx="5286412" cy="43310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571480"/>
            <a:ext cx="6111185" cy="56410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Витамин</a:t>
            </a:r>
            <a:r>
              <a:rPr lang="ru-RU" b="1" dirty="0" smtClean="0">
                <a:solidFill>
                  <a:srgbClr val="FF0000"/>
                </a:solidFill>
              </a:rPr>
              <a:t> 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20121015-immunitet-0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3587" y="2071678"/>
            <a:ext cx="3105471" cy="3881838"/>
          </a:xfrm>
        </p:spPr>
      </p:pic>
      <p:pic>
        <p:nvPicPr>
          <p:cNvPr id="9" name="Содержимое 8" descr="666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2143116"/>
            <a:ext cx="3536359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Витамин</a:t>
            </a:r>
            <a:r>
              <a:rPr lang="ru-RU" sz="6600" b="1" dirty="0" smtClean="0">
                <a:solidFill>
                  <a:srgbClr val="FF0000"/>
                </a:solidFill>
              </a:rPr>
              <a:t> С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20121015-immunitet-0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2285992"/>
            <a:ext cx="3028971" cy="3786214"/>
          </a:xfrm>
        </p:spPr>
      </p:pic>
      <p:pic>
        <p:nvPicPr>
          <p:cNvPr id="6" name="Содержимое 5" descr="777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32580" y="2214554"/>
            <a:ext cx="4032530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20121015-immunitet-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0694" y="3571876"/>
            <a:ext cx="3502314" cy="3071834"/>
          </a:xfrm>
        </p:spPr>
      </p:pic>
      <p:pic>
        <p:nvPicPr>
          <p:cNvPr id="5" name="Picture 10" descr="F:\досмагамбетова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5434018" cy="5000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32</Words>
  <PresentationFormat>Экран (4:3)</PresentationFormat>
  <Paragraphs>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           Продукты, повышающие иммунитет</vt:lpstr>
      <vt:lpstr>Овощи</vt:lpstr>
      <vt:lpstr>           Белки</vt:lpstr>
      <vt:lpstr>  Лакто- и бифидобактерии</vt:lpstr>
      <vt:lpstr>                   Фитонциды</vt:lpstr>
      <vt:lpstr>Слайд 6</vt:lpstr>
      <vt:lpstr>Витамин А</vt:lpstr>
      <vt:lpstr>Витамин С</vt:lpstr>
      <vt:lpstr>Слайд 9</vt:lpstr>
      <vt:lpstr>Витамин</vt:lpstr>
      <vt:lpstr>Слайд 11</vt:lpstr>
      <vt:lpstr>Слайд 12</vt:lpstr>
      <vt:lpstr>Слайд 13</vt:lpstr>
      <vt:lpstr>Питайтесь разнообразно и правильно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Продукты, повышающие иммунитет</dc:title>
  <cp:lastModifiedBy>p-iv</cp:lastModifiedBy>
  <cp:revision>11</cp:revision>
  <dcterms:modified xsi:type="dcterms:W3CDTF">2012-10-24T06:06:50Z</dcterms:modified>
</cp:coreProperties>
</file>