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2" r:id="rId8"/>
    <p:sldId id="263" r:id="rId9"/>
    <p:sldId id="264" r:id="rId10"/>
    <p:sldId id="267" r:id="rId11"/>
    <p:sldId id="269" r:id="rId12"/>
    <p:sldId id="268" r:id="rId13"/>
    <p:sldId id="270" r:id="rId14"/>
    <p:sldId id="265" r:id="rId15"/>
    <p:sldId id="26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405" autoAdjust="0"/>
    <p:restoredTop sz="94660"/>
  </p:normalViewPr>
  <p:slideViewPr>
    <p:cSldViewPr>
      <p:cViewPr varScale="1">
        <p:scale>
          <a:sx n="82" d="100"/>
          <a:sy n="82" d="100"/>
        </p:scale>
        <p:origin x="-1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24.10.2012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24.10.2012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24.10.2012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24.10.2012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9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2700342"/>
          </a:xfrm>
        </p:spPr>
        <p:txBody>
          <a:bodyPr>
            <a:noAutofit/>
          </a:bodyPr>
          <a:lstStyle/>
          <a:p>
            <a:pPr algn="ctr"/>
            <a:r>
              <a:rPr lang="ru-RU" sz="8000" b="1" dirty="0" smtClean="0">
                <a:solidFill>
                  <a:srgbClr val="FFFF00"/>
                </a:solidFill>
              </a:rPr>
              <a:t/>
            </a:r>
            <a:br>
              <a:rPr lang="ru-RU" sz="8000" b="1" dirty="0" smtClean="0">
                <a:solidFill>
                  <a:srgbClr val="FFFF00"/>
                </a:solidFill>
              </a:rPr>
            </a:br>
            <a:r>
              <a:rPr lang="ru-RU" sz="8000" dirty="0" smtClean="0">
                <a:solidFill>
                  <a:srgbClr val="FFFF00"/>
                </a:solidFill>
              </a:rPr>
              <a:t/>
            </a:r>
            <a:br>
              <a:rPr lang="ru-RU" sz="8000" dirty="0" smtClean="0">
                <a:solidFill>
                  <a:srgbClr val="FFFF00"/>
                </a:solidFill>
              </a:rPr>
            </a:br>
            <a:r>
              <a:rPr lang="ru-RU" sz="8000" dirty="0" smtClean="0">
                <a:solidFill>
                  <a:srgbClr val="FFFF00"/>
                </a:solidFill>
              </a:rPr>
              <a:t/>
            </a:r>
            <a:br>
              <a:rPr lang="ru-RU" sz="8000" dirty="0" smtClean="0">
                <a:solidFill>
                  <a:srgbClr val="FFFF00"/>
                </a:solidFill>
              </a:rPr>
            </a:br>
            <a:r>
              <a:rPr lang="ru-RU" sz="8000" dirty="0" smtClean="0">
                <a:solidFill>
                  <a:srgbClr val="FFFF00"/>
                </a:solidFill>
              </a:rPr>
              <a:t/>
            </a:r>
            <a:br>
              <a:rPr lang="ru-RU" sz="8000" dirty="0" smtClean="0">
                <a:solidFill>
                  <a:srgbClr val="FFFF00"/>
                </a:solidFill>
              </a:rPr>
            </a:br>
            <a:r>
              <a:rPr lang="ru-RU" sz="8000" dirty="0" smtClean="0">
                <a:solidFill>
                  <a:srgbClr val="FFFF00"/>
                </a:solidFill>
              </a:rPr>
              <a:t/>
            </a:r>
            <a:br>
              <a:rPr lang="ru-RU" sz="8000" dirty="0" smtClean="0">
                <a:solidFill>
                  <a:srgbClr val="FFFF00"/>
                </a:solidFill>
              </a:rPr>
            </a:br>
            <a:r>
              <a:rPr lang="ru-RU" sz="8000" dirty="0" smtClean="0">
                <a:solidFill>
                  <a:srgbClr val="FFFF00"/>
                </a:solidFill>
              </a:rPr>
              <a:t/>
            </a:r>
            <a:br>
              <a:rPr lang="ru-RU" sz="8000" dirty="0" smtClean="0">
                <a:solidFill>
                  <a:srgbClr val="FFFF00"/>
                </a:solidFill>
              </a:rPr>
            </a:br>
            <a:r>
              <a:rPr lang="ru-RU" sz="8000" dirty="0" smtClean="0">
                <a:solidFill>
                  <a:srgbClr val="FFFF00"/>
                </a:solidFill>
              </a:rPr>
              <a:t/>
            </a:r>
            <a:br>
              <a:rPr lang="ru-RU" sz="8000" dirty="0" smtClean="0">
                <a:solidFill>
                  <a:srgbClr val="FFFF00"/>
                </a:solidFill>
              </a:rPr>
            </a:br>
            <a:r>
              <a:rPr lang="ru-RU" sz="8000" dirty="0" smtClean="0">
                <a:solidFill>
                  <a:srgbClr val="FFFF00"/>
                </a:solidFill>
              </a:rPr>
              <a:t/>
            </a:r>
            <a:br>
              <a:rPr lang="ru-RU" sz="8000" dirty="0" smtClean="0">
                <a:solidFill>
                  <a:srgbClr val="FFFF00"/>
                </a:solidFill>
              </a:rPr>
            </a:br>
            <a:r>
              <a:rPr lang="ru-RU" sz="8000" dirty="0" smtClean="0">
                <a:solidFill>
                  <a:srgbClr val="FFFF00"/>
                </a:solidFill>
              </a:rPr>
              <a:t/>
            </a:r>
            <a:br>
              <a:rPr lang="ru-RU" sz="8000" dirty="0" smtClean="0">
                <a:solidFill>
                  <a:srgbClr val="FFFF00"/>
                </a:solidFill>
              </a:rPr>
            </a:br>
            <a:r>
              <a:rPr lang="ru-RU" sz="8000" dirty="0" smtClean="0">
                <a:solidFill>
                  <a:srgbClr val="FFFF00"/>
                </a:solidFill>
              </a:rPr>
              <a:t/>
            </a:r>
            <a:br>
              <a:rPr lang="ru-RU" sz="8000" dirty="0" smtClean="0">
                <a:solidFill>
                  <a:srgbClr val="FFFF00"/>
                </a:solidFill>
              </a:rPr>
            </a:br>
            <a:r>
              <a:rPr lang="ru-RU" sz="8000" dirty="0" smtClean="0">
                <a:solidFill>
                  <a:srgbClr val="FFFF00"/>
                </a:solidFill>
              </a:rPr>
              <a:t/>
            </a:r>
            <a:br>
              <a:rPr lang="ru-RU" sz="8000" dirty="0" smtClean="0">
                <a:solidFill>
                  <a:srgbClr val="FFFF00"/>
                </a:solidFill>
              </a:rPr>
            </a:br>
            <a:r>
              <a:rPr lang="ru-RU" sz="8000" dirty="0" smtClean="0">
                <a:solidFill>
                  <a:srgbClr val="FFFF00"/>
                </a:solidFill>
              </a:rPr>
              <a:t/>
            </a:r>
            <a:br>
              <a:rPr lang="ru-RU" sz="8000" dirty="0" smtClean="0">
                <a:solidFill>
                  <a:srgbClr val="FFFF00"/>
                </a:solidFill>
              </a:rPr>
            </a:br>
            <a:r>
              <a:rPr lang="ru-RU" sz="8000" dirty="0" smtClean="0">
                <a:solidFill>
                  <a:srgbClr val="FFFF00"/>
                </a:solidFill>
              </a:rPr>
              <a:t/>
            </a:r>
            <a:br>
              <a:rPr lang="ru-RU" sz="8000" dirty="0" smtClean="0">
                <a:solidFill>
                  <a:srgbClr val="FFFF00"/>
                </a:solidFill>
              </a:rPr>
            </a:br>
            <a:r>
              <a:rPr lang="ru-RU" sz="8000" b="1" dirty="0" smtClean="0">
                <a:solidFill>
                  <a:srgbClr val="FFFF00"/>
                </a:solidFill>
              </a:rPr>
              <a:t>Продукты</a:t>
            </a:r>
            <a:r>
              <a:rPr lang="ru-RU" sz="8000" b="1" dirty="0" smtClean="0">
                <a:solidFill>
                  <a:srgbClr val="FFFF00"/>
                </a:solidFill>
              </a:rPr>
              <a:t>, повышающие </a:t>
            </a:r>
            <a:r>
              <a:rPr lang="ru-RU" sz="9600" b="1" dirty="0" smtClean="0">
                <a:solidFill>
                  <a:srgbClr val="FF0000"/>
                </a:solidFill>
              </a:rPr>
              <a:t>иммунитет</a:t>
            </a:r>
            <a:endParaRPr lang="ru-RU" sz="96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00298" y="4572008"/>
            <a:ext cx="6400800" cy="1928826"/>
          </a:xfrm>
        </p:spPr>
        <p:txBody>
          <a:bodyPr/>
          <a:lstStyle/>
          <a:p>
            <a:r>
              <a:rPr lang="ru-RU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Ученица 5 б класса</a:t>
            </a:r>
          </a:p>
          <a:p>
            <a:r>
              <a:rPr lang="ru-RU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Школы лицей № 101</a:t>
            </a:r>
          </a:p>
          <a:p>
            <a:r>
              <a:rPr lang="ru-RU" dirty="0" err="1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Коршенко</a:t>
            </a:r>
            <a:r>
              <a:rPr lang="ru-RU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София</a:t>
            </a:r>
            <a:endParaRPr lang="ru-RU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8000" dirty="0" smtClean="0">
                <a:solidFill>
                  <a:srgbClr val="FF0000"/>
                </a:solidFill>
              </a:rPr>
              <a:t>Витамин</a:t>
            </a:r>
            <a:endParaRPr lang="ru-RU" sz="8000" dirty="0">
              <a:solidFill>
                <a:srgbClr val="FF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6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2071678"/>
            <a:ext cx="4429156" cy="3917435"/>
          </a:xfrm>
          <a:prstGeom prst="rect">
            <a:avLst/>
          </a:prstGeom>
        </p:spPr>
      </p:pic>
      <p:pic>
        <p:nvPicPr>
          <p:cNvPr id="8" name="Содержимое 5" descr="14.jpe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072066" y="2000240"/>
            <a:ext cx="3341196" cy="385765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imgpreview.jpeg"/>
          <p:cNvPicPr>
            <a:picLocks noGrp="1" noChangeAspect="1"/>
          </p:cNvPicPr>
          <p:nvPr>
            <p:ph sz="half" idx="4294967295"/>
          </p:nvPr>
        </p:nvPicPr>
        <p:blipFill>
          <a:blip r:embed="rId2"/>
          <a:stretch>
            <a:fillRect/>
          </a:stretch>
        </p:blipFill>
        <p:spPr>
          <a:xfrm>
            <a:off x="1500166" y="785794"/>
            <a:ext cx="5859038" cy="535443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Содержимое 4" descr="211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42910" y="2285992"/>
            <a:ext cx="3628830" cy="3286148"/>
          </a:xfrm>
        </p:spPr>
      </p:pic>
      <p:pic>
        <p:nvPicPr>
          <p:cNvPr id="6" name="Содержимое 5" descr="333.jpe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143504" y="2000230"/>
            <a:ext cx="3000396" cy="3714786"/>
          </a:xfrm>
        </p:spPr>
      </p:pic>
      <p:pic>
        <p:nvPicPr>
          <p:cNvPr id="7" name="Содержимое 4" descr="444.jpeg"/>
          <p:cNvPicPr>
            <a:picLocks noGrp="1" noChangeAspect="1"/>
          </p:cNvPicPr>
          <p:nvPr>
            <p:ph sz="half" idx="1"/>
          </p:nvPr>
        </p:nvPicPr>
        <p:blipFill>
          <a:blip r:embed="rId4"/>
          <a:stretch>
            <a:fillRect/>
          </a:stretch>
        </p:blipFill>
        <p:spPr>
          <a:xfrm>
            <a:off x="1785918" y="357166"/>
            <a:ext cx="5214974" cy="16383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546.jpeg"/>
          <p:cNvPicPr>
            <a:picLocks noGrp="1" noChangeAspect="1"/>
          </p:cNvPicPr>
          <p:nvPr>
            <p:ph sz="half" idx="4294967295"/>
          </p:nvPr>
        </p:nvPicPr>
        <p:blipFill>
          <a:blip r:embed="rId2"/>
          <a:stretch>
            <a:fillRect/>
          </a:stretch>
        </p:blipFill>
        <p:spPr>
          <a:xfrm>
            <a:off x="2000232" y="428604"/>
            <a:ext cx="4840261" cy="571504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5400" b="1" i="1" dirty="0" smtClean="0">
                <a:solidFill>
                  <a:srgbClr val="FF0000"/>
                </a:solidFill>
              </a:rPr>
              <a:t>Питайтесь разнообразно и правильно</a:t>
            </a:r>
            <a:endParaRPr lang="ru-RU" dirty="0"/>
          </a:p>
        </p:txBody>
      </p:sp>
      <p:pic>
        <p:nvPicPr>
          <p:cNvPr id="3074" name="Picture 2" descr="E:\555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00166" y="2143116"/>
            <a:ext cx="6529172" cy="39290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285728"/>
            <a:ext cx="785818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9600" b="1" i="1" dirty="0" smtClean="0">
                <a:solidFill>
                  <a:srgbClr val="FF0000"/>
                </a:solidFill>
              </a:rPr>
              <a:t>и </a:t>
            </a:r>
            <a:r>
              <a:rPr lang="ru-RU" sz="9600" b="1" i="1" dirty="0" smtClean="0">
                <a:solidFill>
                  <a:srgbClr val="FF0000"/>
                </a:solidFill>
              </a:rPr>
              <a:t>будьте здоровы!</a:t>
            </a:r>
            <a:endParaRPr lang="ru-RU" sz="9600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E:\554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357562"/>
            <a:ext cx="3524274" cy="2643206"/>
          </a:xfrm>
          <a:prstGeom prst="rect">
            <a:avLst/>
          </a:prstGeom>
          <a:noFill/>
        </p:spPr>
      </p:pic>
      <p:pic>
        <p:nvPicPr>
          <p:cNvPr id="1027" name="Picture 3" descr="E:\12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05623" y="3286124"/>
            <a:ext cx="4738377" cy="28575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214554"/>
            <a:ext cx="8229600" cy="1143000"/>
          </a:xfrm>
        </p:spPr>
        <p:txBody>
          <a:bodyPr>
            <a:noAutofit/>
          </a:bodyPr>
          <a:lstStyle/>
          <a:p>
            <a:r>
              <a:rPr lang="ru-RU" sz="9600" b="1" dirty="0" smtClean="0">
                <a:solidFill>
                  <a:schemeClr val="accent5">
                    <a:lumMod val="75000"/>
                  </a:schemeClr>
                </a:solidFill>
              </a:rPr>
              <a:t>Овощи</a:t>
            </a:r>
            <a:endParaRPr lang="ru-RU" sz="9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6" name="Содержимое 5" descr="20121015-immunitet-0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43425" y="571480"/>
            <a:ext cx="4029103" cy="550072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8000" b="1" dirty="0" smtClean="0"/>
              <a:t>           Белки</a:t>
            </a:r>
            <a:endParaRPr lang="ru-RU" sz="8000" dirty="0"/>
          </a:p>
        </p:txBody>
      </p:sp>
      <p:pic>
        <p:nvPicPr>
          <p:cNvPr id="7" name="Содержимое 6" descr="20121015-immunitet-03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928662" y="2053818"/>
            <a:ext cx="2928958" cy="4232702"/>
          </a:xfrm>
        </p:spPr>
      </p:pic>
      <p:pic>
        <p:nvPicPr>
          <p:cNvPr id="8" name="Содержимое 7" descr="20121015-immunitet-10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072066" y="2000240"/>
            <a:ext cx="3071822" cy="418886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357166"/>
            <a:ext cx="8305800" cy="1143000"/>
          </a:xfrm>
        </p:spPr>
        <p:txBody>
          <a:bodyPr/>
          <a:lstStyle/>
          <a:p>
            <a:r>
              <a:rPr lang="ru-RU" b="1" dirty="0" smtClean="0"/>
              <a:t>  Лакто- и </a:t>
            </a:r>
            <a:r>
              <a:rPr lang="ru-RU" b="1" dirty="0" err="1" smtClean="0"/>
              <a:t>бифидобактерии</a:t>
            </a:r>
            <a:endParaRPr lang="ru-RU" dirty="0"/>
          </a:p>
        </p:txBody>
      </p:sp>
      <p:pic>
        <p:nvPicPr>
          <p:cNvPr id="5" name="Содержимое 4" descr="20121015-immunitet-06.jpg"/>
          <p:cNvPicPr>
            <a:picLocks noGrp="1" noChangeAspect="1"/>
          </p:cNvPicPr>
          <p:nvPr>
            <p:ph sz="half" idx="4294967295"/>
          </p:nvPr>
        </p:nvPicPr>
        <p:blipFill>
          <a:blip r:embed="rId2"/>
          <a:stretch>
            <a:fillRect/>
          </a:stretch>
        </p:blipFill>
        <p:spPr>
          <a:xfrm>
            <a:off x="1500166" y="1928802"/>
            <a:ext cx="5976935" cy="451640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           Фитонциды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8" name="Содержимое 7" descr="20121015-immunitet-0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4480" y="2000240"/>
            <a:ext cx="5286412" cy="433103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5" descr="1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2976" y="571480"/>
            <a:ext cx="6111185" cy="564109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Витамин</a:t>
            </a:r>
            <a:r>
              <a:rPr lang="ru-RU" b="1" dirty="0" smtClean="0">
                <a:solidFill>
                  <a:srgbClr val="FF0000"/>
                </a:solidFill>
              </a:rPr>
              <a:t> А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7" name="Содержимое 6" descr="20121015-immunitet-05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23587" y="2071678"/>
            <a:ext cx="3105471" cy="3881838"/>
          </a:xfrm>
        </p:spPr>
      </p:pic>
      <p:pic>
        <p:nvPicPr>
          <p:cNvPr id="9" name="Содержимое 8" descr="666.jpe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857752" y="2143116"/>
            <a:ext cx="3536359" cy="35719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b="1" dirty="0" smtClean="0">
                <a:solidFill>
                  <a:schemeClr val="accent1">
                    <a:lumMod val="75000"/>
                  </a:schemeClr>
                </a:solidFill>
              </a:rPr>
              <a:t>Витамин</a:t>
            </a:r>
            <a:r>
              <a:rPr lang="ru-RU" sz="6600" b="1" dirty="0" smtClean="0">
                <a:solidFill>
                  <a:srgbClr val="FF0000"/>
                </a:solidFill>
              </a:rPr>
              <a:t> С</a:t>
            </a:r>
            <a:endParaRPr lang="ru-RU" sz="6600" dirty="0">
              <a:solidFill>
                <a:srgbClr val="FF0000"/>
              </a:solidFill>
            </a:endParaRPr>
          </a:p>
        </p:txBody>
      </p:sp>
      <p:pic>
        <p:nvPicPr>
          <p:cNvPr id="7" name="Содержимое 6" descr="20121015-immunitet-08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85786" y="2285992"/>
            <a:ext cx="3028971" cy="3786214"/>
          </a:xfrm>
        </p:spPr>
      </p:pic>
      <p:pic>
        <p:nvPicPr>
          <p:cNvPr id="6" name="Содержимое 5" descr="777.jpe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32580" y="2214554"/>
            <a:ext cx="4032530" cy="392909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Содержимое 3" descr="20121015-immunitet-0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500694" y="3571876"/>
            <a:ext cx="3502314" cy="3071834"/>
          </a:xfrm>
        </p:spPr>
      </p:pic>
      <p:pic>
        <p:nvPicPr>
          <p:cNvPr id="5" name="Picture 10" descr="F:\досмагамбетова\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214290"/>
            <a:ext cx="5434018" cy="50006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83</TotalTime>
  <Words>32</Words>
  <PresentationFormat>Экран (4:3)</PresentationFormat>
  <Paragraphs>13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Поток</vt:lpstr>
      <vt:lpstr>             Продукты, повышающие иммунитет</vt:lpstr>
      <vt:lpstr>Овощи</vt:lpstr>
      <vt:lpstr>           Белки</vt:lpstr>
      <vt:lpstr>  Лакто- и бифидобактерии</vt:lpstr>
      <vt:lpstr>                   Фитонциды</vt:lpstr>
      <vt:lpstr>Слайд 6</vt:lpstr>
      <vt:lpstr>Витамин А</vt:lpstr>
      <vt:lpstr>Витамин С</vt:lpstr>
      <vt:lpstr>Слайд 9</vt:lpstr>
      <vt:lpstr>Витамин</vt:lpstr>
      <vt:lpstr>Слайд 11</vt:lpstr>
      <vt:lpstr>Слайд 12</vt:lpstr>
      <vt:lpstr>Слайд 13</vt:lpstr>
      <vt:lpstr>Питайтесь разнообразно и правильно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Продукты, повышающие иммунитет</dc:title>
  <cp:lastModifiedBy>p-iv</cp:lastModifiedBy>
  <cp:revision>11</cp:revision>
  <dcterms:modified xsi:type="dcterms:W3CDTF">2012-10-24T06:06:50Z</dcterms:modified>
</cp:coreProperties>
</file>