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3" r:id="rId6"/>
    <p:sldId id="264" r:id="rId7"/>
    <p:sldId id="265" r:id="rId8"/>
    <p:sldId id="261" r:id="rId9"/>
    <p:sldId id="258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208" autoAdjust="0"/>
    <p:restoredTop sz="94660"/>
  </p:normalViewPr>
  <p:slideViewPr>
    <p:cSldViewPr>
      <p:cViewPr varScale="1">
        <p:scale>
          <a:sx n="82" d="100"/>
          <a:sy n="82" d="100"/>
        </p:scale>
        <p:origin x="-1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24.10.2012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24.10.2012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24.10.2012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24.10.2012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24.10.2012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24.10.2012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24.10.2012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24.10.2012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24.10.2012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+mn-lt"/>
              </a:rPr>
              <a:t>Полезные и вредные продукты</a:t>
            </a:r>
            <a:endParaRPr lang="ru-RU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4000504"/>
            <a:ext cx="8062912" cy="1752600"/>
          </a:xfrm>
        </p:spPr>
        <p:txBody>
          <a:bodyPr>
            <a:normAutofit/>
          </a:bodyPr>
          <a:lstStyle/>
          <a:p>
            <a:r>
              <a:rPr lang="ru-RU" dirty="0" smtClean="0"/>
              <a:t>ученица 6 Б класса</a:t>
            </a:r>
          </a:p>
          <a:p>
            <a:r>
              <a:rPr lang="ru-RU" dirty="0" smtClean="0"/>
              <a:t>Школы-лицея№101</a:t>
            </a:r>
          </a:p>
          <a:p>
            <a:r>
              <a:rPr lang="ru-RU" dirty="0" err="1" smtClean="0"/>
              <a:t>Цой</a:t>
            </a:r>
            <a:r>
              <a:rPr lang="ru-RU" dirty="0" smtClean="0"/>
              <a:t> Анастасии</a:t>
            </a:r>
          </a:p>
        </p:txBody>
      </p:sp>
    </p:spTree>
  </p:cSld>
  <p:clrMapOvr>
    <a:masterClrMapping/>
  </p:clrMapOvr>
  <p:transition advTm="2391"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</a:t>
            </a:r>
            <a:r>
              <a:rPr lang="ru-RU" dirty="0" smtClean="0">
                <a:solidFill>
                  <a:srgbClr val="FF0000"/>
                </a:solidFill>
              </a:rPr>
              <a:t>ТЫ </a:t>
            </a:r>
            <a:r>
              <a:rPr lang="ru-RU" dirty="0" smtClean="0">
                <a:solidFill>
                  <a:srgbClr val="FF0000"/>
                </a:solidFill>
              </a:rPr>
              <a:t>ХОЧЕШЬ СТАТЬ ТАКИМ?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ШАЕШАГШАЕ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57224" y="3000372"/>
            <a:ext cx="3143271" cy="2714644"/>
          </a:xfrm>
        </p:spPr>
      </p:pic>
      <p:pic>
        <p:nvPicPr>
          <p:cNvPr id="7" name="Содержимое 6" descr="пррр.jpe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500694" y="3000372"/>
            <a:ext cx="3071834" cy="2714644"/>
          </a:xfrm>
        </p:spPr>
      </p:pic>
    </p:spTree>
  </p:cSld>
  <p:clrMapOvr>
    <a:masterClrMapping/>
  </p:clrMapOvr>
  <p:transition advTm="2312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686800" cy="1399032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Полезные продукты</a:t>
            </a:r>
            <a:r>
              <a:rPr lang="ru-RU" sz="3200" b="1" dirty="0" smtClean="0"/>
              <a:t>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 </a:t>
            </a:r>
            <a:r>
              <a:rPr lang="ru-RU" sz="3200" b="1" dirty="0" smtClean="0"/>
              <a:t>          </a:t>
            </a:r>
            <a:r>
              <a:rPr lang="ru-RU" sz="3200" b="1" dirty="0" smtClean="0"/>
              <a:t>                                  </a:t>
            </a:r>
            <a:r>
              <a:rPr lang="ru-RU" sz="32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вредные </a:t>
            </a:r>
            <a:r>
              <a:rPr lang="ru-RU" sz="32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продукты</a:t>
            </a:r>
            <a:endParaRPr lang="ru-RU" sz="32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Содержимое 3" descr="i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-14984" y="1428736"/>
            <a:ext cx="4372670" cy="4429156"/>
          </a:xfrm>
        </p:spPr>
      </p:pic>
      <p:pic>
        <p:nvPicPr>
          <p:cNvPr id="6" name="Содержимое 5" descr="алоплаоп.jpe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 rot="5400000">
            <a:off x="4989827" y="2275193"/>
            <a:ext cx="3786213" cy="3093435"/>
          </a:xfrm>
        </p:spPr>
      </p:pic>
    </p:spTree>
  </p:cSld>
  <p:clrMapOvr>
    <a:masterClrMapping/>
  </p:clrMapOvr>
  <p:transition advTm="2031">
    <p:pull dir="l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13990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</a:t>
            </a:r>
            <a:r>
              <a:rPr lang="ru-RU" dirty="0" smtClean="0"/>
              <a:t>Овощи</a:t>
            </a:r>
            <a:br>
              <a:rPr lang="ru-RU" dirty="0" smtClean="0"/>
            </a:br>
            <a:r>
              <a:rPr lang="ru-RU" dirty="0" smtClean="0"/>
              <a:t>  </a:t>
            </a:r>
            <a:r>
              <a:rPr lang="ru-RU" dirty="0" smtClean="0"/>
              <a:t>полезно</a:t>
            </a:r>
            <a:r>
              <a:rPr lang="ru-RU" dirty="0" smtClean="0"/>
              <a:t>               		   конфеты</a:t>
            </a:r>
            <a:br>
              <a:rPr lang="ru-RU" dirty="0" smtClean="0"/>
            </a:br>
            <a:r>
              <a:rPr lang="ru-RU" dirty="0" smtClean="0"/>
              <a:t>							</a:t>
            </a:r>
            <a:r>
              <a:rPr lang="ru-RU" dirty="0" smtClean="0"/>
              <a:t>вредно</a:t>
            </a:r>
            <a:endParaRPr lang="ru-RU" dirty="0"/>
          </a:p>
        </p:txBody>
      </p:sp>
      <p:pic>
        <p:nvPicPr>
          <p:cNvPr id="4" name="Содержимое 3" descr="i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85720" y="1643050"/>
            <a:ext cx="3273646" cy="4000528"/>
          </a:xfrm>
        </p:spPr>
      </p:pic>
      <p:pic>
        <p:nvPicPr>
          <p:cNvPr id="6" name="Содержимое 5" descr="аорпоапроапр.jpe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929290" y="2285992"/>
            <a:ext cx="3214710" cy="3357586"/>
          </a:xfrm>
        </p:spPr>
      </p:pic>
    </p:spTree>
  </p:cSld>
  <p:clrMapOvr>
    <a:masterClrMapping/>
  </p:clrMapOvr>
  <p:transition advTm="2485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 rot="5400000">
            <a:off x="1365006" y="290732"/>
            <a:ext cx="581024" cy="3017520"/>
          </a:xfrm>
        </p:spPr>
        <p:txBody>
          <a:bodyPr/>
          <a:lstStyle/>
          <a:p>
            <a:r>
              <a:rPr lang="ru-RU" dirty="0" smtClean="0"/>
              <a:t>фрукты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>
          <a:xfrm rot="5400000">
            <a:off x="1365006" y="3427124"/>
            <a:ext cx="581024" cy="3017520"/>
          </a:xfrm>
        </p:spPr>
        <p:txBody>
          <a:bodyPr/>
          <a:lstStyle/>
          <a:p>
            <a:r>
              <a:rPr lang="ru-RU" dirty="0" smtClean="0"/>
              <a:t>Неполезные продукты</a:t>
            </a:r>
            <a:endParaRPr lang="ru-RU" dirty="0"/>
          </a:p>
        </p:txBody>
      </p:sp>
      <p:pic>
        <p:nvPicPr>
          <p:cNvPr id="4" name="Содержимое 3" descr="рпаопроапроарпоарп.jpe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3643306" y="500042"/>
            <a:ext cx="3500462" cy="2428892"/>
          </a:xfrm>
        </p:spPr>
      </p:pic>
      <p:pic>
        <p:nvPicPr>
          <p:cNvPr id="8" name="Содержимое 7" descr="лопаопд.jpe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3500430" y="3929066"/>
            <a:ext cx="3429024" cy="2428892"/>
          </a:xfrm>
        </p:spPr>
      </p:pic>
    </p:spTree>
  </p:cSld>
  <p:clrMapOvr>
    <a:masterClrMapping/>
  </p:clrMapOvr>
  <p:transition advTm="2219"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 rot="5400000">
            <a:off x="1365006" y="290732"/>
            <a:ext cx="581024" cy="3017520"/>
          </a:xfrm>
        </p:spPr>
        <p:txBody>
          <a:bodyPr/>
          <a:lstStyle/>
          <a:p>
            <a:r>
              <a:rPr lang="ru-RU" dirty="0" smtClean="0"/>
              <a:t>Вредно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 rot="5400000">
            <a:off x="1365006" y="3427124"/>
            <a:ext cx="581024" cy="3017520"/>
          </a:xfrm>
        </p:spPr>
        <p:txBody>
          <a:bodyPr/>
          <a:lstStyle/>
          <a:p>
            <a:r>
              <a:rPr lang="ru-RU" dirty="0" smtClean="0"/>
              <a:t>Полезно</a:t>
            </a:r>
            <a:endParaRPr lang="ru-RU" dirty="0"/>
          </a:p>
        </p:txBody>
      </p:sp>
      <p:pic>
        <p:nvPicPr>
          <p:cNvPr id="4" name="Содержимое 3" descr="ЩВАЩВША.jpe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3428992" y="714356"/>
            <a:ext cx="3500462" cy="2357454"/>
          </a:xfrm>
        </p:spPr>
      </p:pic>
      <p:pic>
        <p:nvPicPr>
          <p:cNvPr id="9" name="Содержимое 8" descr="КЩШЕЩКШЕ.jpe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3428992" y="3857628"/>
            <a:ext cx="3500462" cy="2357454"/>
          </a:xfrm>
        </p:spPr>
      </p:pic>
    </p:spTree>
  </p:cSld>
  <p:clrMapOvr>
    <a:masterClrMapping/>
  </p:clrMapOvr>
  <p:transition advTm="2969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rot="5400000">
            <a:off x="1365006" y="290732"/>
            <a:ext cx="581024" cy="3017520"/>
          </a:xfrm>
        </p:spPr>
        <p:txBody>
          <a:bodyPr/>
          <a:lstStyle/>
          <a:p>
            <a:r>
              <a:rPr lang="ru-RU" dirty="0" smtClean="0"/>
              <a:t>Фрукты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 rot="5400000">
            <a:off x="1365006" y="3427124"/>
            <a:ext cx="581024" cy="3017520"/>
          </a:xfrm>
        </p:spPr>
        <p:txBody>
          <a:bodyPr/>
          <a:lstStyle/>
          <a:p>
            <a:r>
              <a:rPr lang="ru-RU" dirty="0" smtClean="0"/>
              <a:t>Гамбургер</a:t>
            </a:r>
            <a:endParaRPr lang="ru-RU" dirty="0"/>
          </a:p>
        </p:txBody>
      </p:sp>
      <p:pic>
        <p:nvPicPr>
          <p:cNvPr id="7" name="Содержимое 6" descr="кшгушку.jpe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3929058" y="500042"/>
            <a:ext cx="3643338" cy="2214578"/>
          </a:xfrm>
        </p:spPr>
      </p:pic>
      <p:pic>
        <p:nvPicPr>
          <p:cNvPr id="10" name="Содержимое 9" descr="жыдвжыдвы.jpe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3857620" y="3643314"/>
            <a:ext cx="3714776" cy="2571768"/>
          </a:xfrm>
        </p:spPr>
      </p:pic>
    </p:spTree>
  </p:cSld>
  <p:clrMapOvr>
    <a:masterClrMapping/>
  </p:clrMapOvr>
  <p:transition advTm="3953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Полезно               вредно</a:t>
            </a:r>
            <a:endParaRPr lang="ru-RU" dirty="0"/>
          </a:p>
        </p:txBody>
      </p:sp>
      <p:pic>
        <p:nvPicPr>
          <p:cNvPr id="5" name="Содержимое 4" descr="дждждждж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14348" y="2357430"/>
            <a:ext cx="3214710" cy="3071834"/>
          </a:xfrm>
        </p:spPr>
      </p:pic>
      <p:pic>
        <p:nvPicPr>
          <p:cNvPr id="8" name="Содержимое 7" descr="цущцзущцзущ.jpe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429256" y="2357430"/>
            <a:ext cx="3071834" cy="3071834"/>
          </a:xfrm>
        </p:spPr>
      </p:pic>
    </p:spTree>
  </p:cSld>
  <p:clrMapOvr>
    <a:masterClrMapping/>
  </p:clrMapOvr>
  <p:transition advTm="3047"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571604" y="285728"/>
            <a:ext cx="8229600" cy="1399032"/>
          </a:xfrm>
        </p:spPr>
        <p:txBody>
          <a:bodyPr/>
          <a:lstStyle/>
          <a:p>
            <a:r>
              <a:rPr lang="ru-RU" dirty="0" smtClean="0"/>
              <a:t>Завтрак</a:t>
            </a:r>
            <a:endParaRPr lang="ru-RU" dirty="0"/>
          </a:p>
        </p:txBody>
      </p:sp>
      <p:pic>
        <p:nvPicPr>
          <p:cNvPr id="4" name="Содержимое 3" descr="аорпоарпорпа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28596" y="2071678"/>
            <a:ext cx="2428892" cy="3714776"/>
          </a:xfrm>
        </p:spPr>
      </p:pic>
      <p:pic>
        <p:nvPicPr>
          <p:cNvPr id="7" name="Содержимое 6" descr="лполаоп.jpe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3643306" y="2143116"/>
            <a:ext cx="2500330" cy="3643338"/>
          </a:xfrm>
        </p:spPr>
      </p:pic>
      <p:pic>
        <p:nvPicPr>
          <p:cNvPr id="9" name="Содержимое 3" descr="i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6578" y="2143116"/>
            <a:ext cx="2071702" cy="3643338"/>
          </a:xfrm>
          <a:prstGeom prst="rect">
            <a:avLst/>
          </a:prstGeom>
        </p:spPr>
      </p:pic>
    </p:spTree>
  </p:cSld>
  <p:clrMapOvr>
    <a:masterClrMapping/>
  </p:clrMapOvr>
  <p:transition advTm="2968"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r>
              <a:rPr lang="ru-RU" b="1" dirty="0" smtClean="0"/>
              <a:t>ЧТО </a:t>
            </a:r>
            <a:r>
              <a:rPr lang="ru-RU" b="1" dirty="0" smtClean="0"/>
              <a:t>ТЫ </a:t>
            </a:r>
            <a:r>
              <a:rPr lang="ru-RU" b="1" dirty="0" err="1" smtClean="0"/>
              <a:t>ВЫбираешь</a:t>
            </a:r>
            <a:r>
              <a:rPr lang="ru-RU" dirty="0" smtClean="0">
                <a:latin typeface="Arial Black" pitchFamily="34" charset="0"/>
              </a:rPr>
              <a:t>???</a:t>
            </a:r>
            <a:endParaRPr lang="ru-RU" dirty="0">
              <a:latin typeface="Arial Black" pitchFamily="34" charset="0"/>
            </a:endParaRPr>
          </a:p>
        </p:txBody>
      </p:sp>
      <p:pic>
        <p:nvPicPr>
          <p:cNvPr id="6" name="Содержимое 5" descr="енгегннен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166" y="1785926"/>
            <a:ext cx="6377985" cy="4429156"/>
          </a:xfrm>
        </p:spPr>
      </p:pic>
    </p:spTree>
  </p:cSld>
  <p:clrMapOvr>
    <a:masterClrMapping/>
  </p:clrMapOvr>
  <p:transition advTm="4094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39</Words>
  <PresentationFormat>Экран (4:3)</PresentationFormat>
  <Paragraphs>16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Яркая</vt:lpstr>
      <vt:lpstr>Полезные и вредные продукты</vt:lpstr>
      <vt:lpstr>Полезные продукты                                               вредные продукты</vt:lpstr>
      <vt:lpstr>    Овощи   полезно                    конфеты        вредно</vt:lpstr>
      <vt:lpstr>Слайд 4</vt:lpstr>
      <vt:lpstr>Слайд 5</vt:lpstr>
      <vt:lpstr>Слайд 6</vt:lpstr>
      <vt:lpstr>    Полезно               вредно</vt:lpstr>
      <vt:lpstr>Завтрак</vt:lpstr>
      <vt:lpstr>   ЧТО ТЫ ВЫбираешь???</vt:lpstr>
      <vt:lpstr>     ТЫ ХОЧЕШЬ СТАТЬ ТАКИМ?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Полезные и вредные продукты</dc:title>
  <cp:lastModifiedBy>p-iv</cp:lastModifiedBy>
  <cp:revision>9</cp:revision>
  <dcterms:modified xsi:type="dcterms:W3CDTF">2012-10-24T05:14:27Z</dcterms:modified>
</cp:coreProperties>
</file>