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4E282-F8EB-4AF5-9AC9-BE66BED4CA77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74B19-92F7-4626-9A89-F1D7E96A0BD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74B19-92F7-4626-9A89-F1D7E96A0BDC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63049" cy="687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1428759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Питайся разумно!</a:t>
            </a:r>
            <a:endParaRPr lang="ru-RU" sz="6000" b="1" dirty="0">
              <a:solidFill>
                <a:schemeClr val="tx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14612" y="3286124"/>
            <a:ext cx="5057788" cy="1143008"/>
          </a:xfrm>
        </p:spPr>
        <p:txBody>
          <a:bodyPr>
            <a:normAutofit/>
          </a:bodyPr>
          <a:lstStyle/>
          <a:p>
            <a:r>
              <a:rPr lang="ru-RU" sz="4000" dirty="0" err="1" smtClean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Темиргали</a:t>
            </a:r>
            <a:r>
              <a:rPr lang="ru-RU" sz="40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Аружан</a:t>
            </a:r>
            <a:endParaRPr lang="ru-RU" sz="4000" dirty="0">
              <a:solidFill>
                <a:schemeClr val="tx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ПИТАЙСЯ РАЗУМНО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cs typeface="Times New Roman" pitchFamily="18" charset="0"/>
              </a:rPr>
              <a:t>Любишь чипсы? А ты знаешь сколько в них канцерогенов? Но к таким продуктам относятся не только чипсы, к ним причислили и жареный картофель фри, и «</a:t>
            </a:r>
            <a:r>
              <a:rPr lang="ru-RU" dirty="0" err="1" smtClean="0">
                <a:cs typeface="Times New Roman" pitchFamily="18" charset="0"/>
              </a:rPr>
              <a:t>бургеры</a:t>
            </a:r>
            <a:r>
              <a:rPr lang="ru-RU" dirty="0" smtClean="0">
                <a:cs typeface="Times New Roman" pitchFamily="18" charset="0"/>
              </a:rPr>
              <a:t>». Как уверяют шведские ученые, все фанаты быстрой еды практически обречены на различные онкологические болезни или, как минимум на нервные расстройства. Причиной всему большое количество канцерогенов, содержащаяся в этих продуктах.</a:t>
            </a:r>
            <a:endParaRPr lang="ru-RU" dirty="0">
              <a:cs typeface="Times New Roman" pitchFamily="18" charset="0"/>
            </a:endParaRPr>
          </a:p>
        </p:txBody>
      </p:sp>
      <p:pic>
        <p:nvPicPr>
          <p:cNvPr id="1026" name="Picture 2" descr="C:\Documents and Settings\школа\Мои документы\Темиргали Аружан 7Б\лошлщ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86314" y="1643050"/>
            <a:ext cx="3643337" cy="40719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Правила разумного питания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2600" b="1" i="1" dirty="0" smtClean="0">
                <a:cs typeface="Times New Roman" pitchFamily="18" charset="0"/>
              </a:rPr>
              <a:t>•</a:t>
            </a:r>
            <a:r>
              <a:rPr lang="ru-RU" sz="2600" dirty="0" smtClean="0">
                <a:cs typeface="Times New Roman" pitchFamily="18" charset="0"/>
              </a:rPr>
              <a:t> есть можно все</a:t>
            </a:r>
          </a:p>
          <a:p>
            <a:pPr>
              <a:buNone/>
            </a:pPr>
            <a:r>
              <a:rPr lang="ru-RU" sz="2600" dirty="0" smtClean="0">
                <a:cs typeface="Times New Roman" pitchFamily="18" charset="0"/>
              </a:rPr>
              <a:t>• питание должно быть сбалансированным</a:t>
            </a:r>
          </a:p>
          <a:p>
            <a:pPr>
              <a:buNone/>
            </a:pPr>
            <a:r>
              <a:rPr lang="ru-RU" sz="2600" dirty="0" smtClean="0">
                <a:cs typeface="Times New Roman" pitchFamily="18" charset="0"/>
              </a:rPr>
              <a:t>• еда должна быть умеренно калорийной</a:t>
            </a:r>
          </a:p>
          <a:p>
            <a:pPr>
              <a:buNone/>
            </a:pPr>
            <a:r>
              <a:rPr lang="ru-RU" sz="2600" dirty="0" smtClean="0">
                <a:cs typeface="Times New Roman" pitchFamily="18" charset="0"/>
              </a:rPr>
              <a:t>• не много жира, соли и сахара</a:t>
            </a:r>
          </a:p>
          <a:p>
            <a:pPr>
              <a:buNone/>
            </a:pPr>
            <a:r>
              <a:rPr lang="ru-RU" sz="2600" dirty="0" smtClean="0">
                <a:cs typeface="Times New Roman" pitchFamily="18" charset="0"/>
              </a:rPr>
              <a:t>• перерыв между приемами пищи – не больше 4 часов</a:t>
            </a:r>
          </a:p>
          <a:p>
            <a:pPr>
              <a:buNone/>
            </a:pPr>
            <a:r>
              <a:rPr lang="ru-RU" sz="2600" dirty="0" smtClean="0">
                <a:cs typeface="Times New Roman" pitchFamily="18" charset="0"/>
              </a:rPr>
              <a:t>• еда должна быть вкусной</a:t>
            </a:r>
          </a:p>
          <a:p>
            <a:endParaRPr lang="ru-RU" dirty="0"/>
          </a:p>
        </p:txBody>
      </p:sp>
      <p:pic>
        <p:nvPicPr>
          <p:cNvPr id="2050" name="Picture 2" descr="C:\Documents and Settings\школа\Мои документы\Темиргали Аружан 7Б\глищд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643050"/>
            <a:ext cx="3714776" cy="421484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dirty="0" smtClean="0">
                <a:latin typeface="+mn-lt"/>
                <a:cs typeface="Times New Roman" pitchFamily="18" charset="0"/>
              </a:rPr>
              <a:t/>
            </a:r>
            <a:br>
              <a:rPr lang="ru-RU" sz="4900" dirty="0" smtClean="0">
                <a:latin typeface="+mn-lt"/>
                <a:cs typeface="Times New Roman" pitchFamily="18" charset="0"/>
              </a:rPr>
            </a:br>
            <a:r>
              <a:rPr lang="ru-RU" sz="4900" dirty="0" smtClean="0">
                <a:latin typeface="+mn-lt"/>
                <a:cs typeface="Times New Roman" pitchFamily="18" charset="0"/>
              </a:rPr>
              <a:t>Завтрак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>
          <a:xfrm>
            <a:off x="500034" y="1643050"/>
            <a:ext cx="403860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dirty="0" smtClean="0"/>
              <a:t>    </a:t>
            </a:r>
            <a:r>
              <a:rPr lang="ru-RU" sz="3200" dirty="0" smtClean="0">
                <a:cs typeface="Times New Roman" pitchFamily="18" charset="0"/>
              </a:rPr>
              <a:t>Многие </a:t>
            </a:r>
            <a:r>
              <a:rPr lang="ru-RU" sz="3200" dirty="0" smtClean="0">
                <a:cs typeface="Times New Roman" pitchFamily="18" charset="0"/>
              </a:rPr>
              <a:t>отказываются от завтрака, считая, что это поможет похудеть. На самом деле, именно полноценный завтрак не дает нам переедать за обедом и ужином. Кроме того, именно за завтраком мы получаем множество питательных веществ, которые поддерживают организм до самого обеда. И самое любопытное – из-за пропуска «самого важного приема пищи» обмен веществ замедляется на 6-7 %. А это прямой путь к лишнему весу.</a:t>
            </a:r>
          </a:p>
          <a:p>
            <a:pPr>
              <a:buNone/>
            </a:pPr>
            <a:r>
              <a:rPr lang="ru-RU" sz="3200" dirty="0" smtClean="0">
                <a:cs typeface="Times New Roman" pitchFamily="18" charset="0"/>
              </a:rPr>
              <a:t>       Завтрак должен быть легким, и не очень объемным. </a:t>
            </a:r>
          </a:p>
          <a:p>
            <a:endParaRPr lang="ru-RU" sz="3200" dirty="0">
              <a:cs typeface="Times New Roman" pitchFamily="18" charset="0"/>
            </a:endParaRPr>
          </a:p>
        </p:txBody>
      </p:sp>
      <p:pic>
        <p:nvPicPr>
          <p:cNvPr id="3074" name="Picture 2" descr="C:\Documents and Settings\школа\Мои документы\Темиргали Аружан 7Б\завтрак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714488"/>
            <a:ext cx="3286148" cy="385765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Обед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1500175"/>
            <a:ext cx="74295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cs typeface="Times New Roman" pitchFamily="18" charset="0"/>
              </a:rPr>
              <a:t>Начинать обед лучше с салата или тарелки свежих овощей. А потом хорошо бы съесть что-нибудь теплого или горячего: суп, мясо, бульон или чай. Горячие блюда лучше всего насыщают организм и стимулируют пищеварение. А суп помогает сохранять стройность и чувство сытости.</a:t>
            </a:r>
          </a:p>
          <a:p>
            <a:r>
              <a:rPr lang="ru-RU" dirty="0" smtClean="0">
                <a:cs typeface="Times New Roman" pitchFamily="18" charset="0"/>
              </a:rPr>
              <a:t>А теперь можете взять стакан чая или компота и с наслаждением закончить обед.</a:t>
            </a:r>
            <a:endParaRPr lang="ru-RU" dirty="0"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786190"/>
            <a:ext cx="21526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3857628"/>
            <a:ext cx="19907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3857628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Ужин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«Разумное питание» раз и навсегда решает проблему ужина. Не отказывайтесь от него ни в коем случае! Но и не стоит увлекаться, ужиная ближе к ночи и очень плотно. Самыми полезными для ужина будут сыр, кисломолочные продукты, тушеные овощи и рыба. А вот мяса, грибов и бобовых стоит избегать.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714488"/>
            <a:ext cx="3500462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Разумное питание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Главный принцип «разумного питания» – пища должна доставлять удовольствие. И не превращайте обед в главное событие дня, мы должны поддерживать организм здоровым, а не фаршировать его вкусностями.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5143504" y="1643050"/>
            <a:ext cx="3786182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Пирамида здорового питания</a:t>
            </a:r>
            <a:endParaRPr lang="ru-RU" dirty="0"/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14554"/>
            <a:ext cx="8229600" cy="142876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Спасибо за внимание!!!</a:t>
            </a:r>
            <a:endParaRPr lang="ru-RU" sz="4800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135</TotalTime>
  <Words>365</Words>
  <PresentationFormat>Экран (4:3)</PresentationFormat>
  <Paragraphs>24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Питайся разумно!</vt:lpstr>
      <vt:lpstr>ПИТАЙСЯ РАЗУМНО</vt:lpstr>
      <vt:lpstr>Правила разумного питания</vt:lpstr>
      <vt:lpstr> Завтрак </vt:lpstr>
      <vt:lpstr>Обед</vt:lpstr>
      <vt:lpstr>Ужин</vt:lpstr>
      <vt:lpstr>Разумное питание</vt:lpstr>
      <vt:lpstr>Пирамида здорового питания</vt:lpstr>
      <vt:lpstr>Спасибо за внимание!!!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Питайся разумно!</dc:title>
  <cp:lastModifiedBy>владелец</cp:lastModifiedBy>
  <cp:revision>18</cp:revision>
  <dcterms:modified xsi:type="dcterms:W3CDTF">2012-10-23T12:14:59Z</dcterms:modified>
</cp:coreProperties>
</file>