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14546" y="533400"/>
            <a:ext cx="6257722" cy="2868168"/>
          </a:xfrm>
        </p:spPr>
        <p:txBody>
          <a:bodyPr/>
          <a:lstStyle/>
          <a:p>
            <a:r>
              <a:rPr lang="ru-RU" sz="8000" dirty="0" smtClean="0"/>
              <a:t>Здоровое питание</a:t>
            </a:r>
            <a:endParaRPr lang="ru-RU" sz="8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72066" y="5214950"/>
            <a:ext cx="3897220" cy="926360"/>
          </a:xfrm>
        </p:spPr>
        <p:txBody>
          <a:bodyPr/>
          <a:lstStyle/>
          <a:p>
            <a:r>
              <a:rPr lang="ru-RU" dirty="0" smtClean="0"/>
              <a:t>Выполнила ученица 5 В класса Перелыгина Яна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Здоровое питание</a:t>
            </a:r>
            <a:endParaRPr lang="ru-RU" dirty="0"/>
          </a:p>
        </p:txBody>
      </p:sp>
      <p:pic>
        <p:nvPicPr>
          <p:cNvPr id="5" name="Содержимое 4" descr="м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14348" y="1714488"/>
            <a:ext cx="3143272" cy="3500462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err="1" smtClean="0"/>
              <a:t>Ммммм</a:t>
            </a:r>
            <a:r>
              <a:rPr lang="ru-RU" dirty="0" smtClean="0"/>
              <a:t>, здоровое питание это хорошо….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Пирамида здоровья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4" descr="i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571604" y="1285860"/>
            <a:ext cx="4143404" cy="5072098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Здоровое питание</a:t>
            </a:r>
            <a:endParaRPr lang="ru-RU" dirty="0"/>
          </a:p>
        </p:txBody>
      </p:sp>
      <p:pic>
        <p:nvPicPr>
          <p:cNvPr id="5" name="Содержимое 4" descr="о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0034" y="1571612"/>
            <a:ext cx="3286148" cy="464347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На завтрак ешь кашу: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dirty="0" smtClean="0"/>
              <a:t>Гречневую</a:t>
            </a:r>
            <a:r>
              <a:rPr lang="ru-RU" dirty="0" smtClean="0"/>
              <a:t>, </a:t>
            </a:r>
            <a:r>
              <a:rPr lang="ru-RU" dirty="0" smtClean="0"/>
              <a:t>   Ржаную </a:t>
            </a:r>
            <a:r>
              <a:rPr lang="ru-RU" dirty="0" smtClean="0"/>
              <a:t>,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Пшеничную,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Рисовую, 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Овсянку. 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        здоровое питание</a:t>
            </a:r>
            <a:endParaRPr lang="ru-RU" dirty="0"/>
          </a:p>
        </p:txBody>
      </p:sp>
      <p:pic>
        <p:nvPicPr>
          <p:cNvPr id="5" name="Содержимое 4" descr="а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0034" y="1643050"/>
            <a:ext cx="3429023" cy="464347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Школьное питание, здоровое питание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Кушай </a:t>
            </a:r>
            <a:r>
              <a:rPr lang="ru-RU" smtClean="0"/>
              <a:t>фрукты,овощи</a:t>
            </a:r>
            <a:r>
              <a:rPr lang="ru-RU" dirty="0" smtClean="0"/>
              <a:t> грибы..</a:t>
            </a:r>
            <a:endParaRPr lang="ru-RU" dirty="0"/>
          </a:p>
        </p:txBody>
      </p:sp>
      <p:pic>
        <p:nvPicPr>
          <p:cNvPr id="5" name="Содержимое 4" descr="п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85720" y="1643050"/>
            <a:ext cx="3714776" cy="4357718"/>
          </a:xfrm>
        </p:spPr>
      </p:pic>
      <p:pic>
        <p:nvPicPr>
          <p:cNvPr id="6" name="Содержимое 5" descr="щ.jpe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286248" y="1571612"/>
            <a:ext cx="3357586" cy="4500594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</TotalTime>
  <Words>52</Words>
  <PresentationFormat>Экран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Изящная</vt:lpstr>
      <vt:lpstr>Здоровое питание</vt:lpstr>
      <vt:lpstr>       Здоровое питание</vt:lpstr>
      <vt:lpstr>Пирамида здоровья </vt:lpstr>
      <vt:lpstr>      Здоровое питание</vt:lpstr>
      <vt:lpstr>          здоровое питание</vt:lpstr>
      <vt:lpstr>Кушай фрукты,овощи грибы..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Здоровое питание</dc:title>
  <cp:lastModifiedBy>p-iv</cp:lastModifiedBy>
  <cp:revision>4</cp:revision>
  <dcterms:modified xsi:type="dcterms:W3CDTF">2012-10-24T07:25:49Z</dcterms:modified>
</cp:coreProperties>
</file>