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2222ED71-2E3D-45B1-8192-7F145C1459F7}" type="datetimeFigureOut">
              <a:rPr lang="ru-RU" smtClean="0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F6F42DCD-DB51-48C1-9D45-4C7FB45B6CF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DB753A-5C8F-4382-A440-D3E66E5C2C09}" type="datetimeFigureOut">
              <a:rPr lang="ru-RU" smtClean="0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376B5-E038-4F3D-B496-C2DA90D18C2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166E46-81F2-4AF4-A797-3A1789B520B4}" type="datetimeFigureOut">
              <a:rPr lang="ru-RU" smtClean="0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8B380E-8EA7-4EEC-9A74-0DA66193515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D9C0C6ED-6418-409F-8CE1-1B7F4B7DED30}" type="datetimeFigureOut">
              <a:rPr lang="ru-RU" smtClean="0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E705E350-E28C-4FF8-9B84-113B2EFD93B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D5A3F0AE-6F6D-4B23-8F15-9AD3D05BA871}" type="datetimeFigureOut">
              <a:rPr lang="ru-RU" smtClean="0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332B4132-178B-403C-BD64-7B0785FF9B6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BC75F9A-BCF4-4A02-9299-0F4E2B7946C0}" type="datetimeFigureOut">
              <a:rPr lang="ru-RU" smtClean="0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C9B8A8-F96F-4B3C-B196-5A839759519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14073F-579F-4212-B2E7-D812F99D9384}" type="datetimeFigureOut">
              <a:rPr lang="ru-RU" smtClean="0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E75C4B-AD51-4A27-9356-BCCCE89A369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C103E9C1-1A93-40E1-BF2C-4C395D93BC49}" type="datetimeFigureOut">
              <a:rPr lang="ru-RU" smtClean="0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96A54326-C699-4592-A207-93E84CBBA44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92771E-6773-424A-BD28-632DCC323BF5}" type="datetimeFigureOut">
              <a:rPr lang="ru-RU" smtClean="0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E1D5DA-8594-484C-BBDB-EA3E8FF3D41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124BF4AC-11A4-41B5-A435-165D54162856}" type="datetimeFigureOut">
              <a:rPr lang="ru-RU" smtClean="0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C22FB14D-E514-4FF5-BF4E-95B4F0B2BC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D23DAA61-EF2F-4185-A056-2F6B13C39BDC}" type="datetimeFigureOut">
              <a:rPr lang="ru-RU" smtClean="0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E70BF1B7-FC97-46DB-8824-DB0B05DF216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619CBBF-D3C6-4D04-BDE0-479AB6A1B170}" type="datetimeFigureOut">
              <a:rPr lang="ru-RU" smtClean="0"/>
              <a:pPr>
                <a:defRPr/>
              </a:pPr>
              <a:t>24.10.2012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5B25C7E-1A3F-44E0-813E-71FB6849550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714480" y="1857364"/>
            <a:ext cx="6172200" cy="1894362"/>
          </a:xfrm>
        </p:spPr>
        <p:txBody>
          <a:bodyPr>
            <a:noAutofit/>
          </a:bodyPr>
          <a:lstStyle/>
          <a:p>
            <a:r>
              <a:rPr lang="ru-RU" sz="8000" b="1" dirty="0" smtClean="0">
                <a:solidFill>
                  <a:srgbClr val="FF0000"/>
                </a:solidFill>
              </a:rPr>
              <a:t>Витамины полезные организму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/>
              <a:t>Ученица 5 б класс</a:t>
            </a:r>
          </a:p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err="1" smtClean="0"/>
              <a:t>Досмагамбетова</a:t>
            </a:r>
            <a:r>
              <a:rPr lang="ru-RU" sz="2000" dirty="0" smtClean="0"/>
              <a:t> </a:t>
            </a:r>
            <a:r>
              <a:rPr lang="ru-RU" sz="2000" dirty="0" err="1" smtClean="0"/>
              <a:t>Аружан</a:t>
            </a: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Витамины</a:t>
            </a:r>
          </a:p>
        </p:txBody>
      </p:sp>
      <p:pic>
        <p:nvPicPr>
          <p:cNvPr id="3075" name="Picture 2" descr="C:\Documents and Settings\школа\Мои документы\досмагамбетова\1.jpe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71750" y="1571625"/>
            <a:ext cx="5940425" cy="4500563"/>
          </a:xfrm>
          <a:noFill/>
        </p:spPr>
      </p:pic>
      <p:pic>
        <p:nvPicPr>
          <p:cNvPr id="3076" name="Picture 4" descr="C:\Documents and Settings\школа\Мои документы\досмагамбетова\4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0"/>
            <a:ext cx="2619379" cy="1964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endParaRPr lang="ru-RU" dirty="0" smtClean="0"/>
          </a:p>
        </p:txBody>
      </p:sp>
      <p:pic>
        <p:nvPicPr>
          <p:cNvPr id="4106" name="Picture 10" descr="F:\досмагамбетова\2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571612"/>
            <a:ext cx="4657725" cy="4286250"/>
          </a:xfrm>
          <a:prstGeom prst="rect">
            <a:avLst/>
          </a:prstGeom>
          <a:noFill/>
        </p:spPr>
      </p:pic>
      <p:sp>
        <p:nvSpPr>
          <p:cNvPr id="4101" name="AutoShape 2" descr="http://im5-tub-kz.yandex.net/i?id=280045022-07-72&amp;n=21"/>
          <p:cNvSpPr>
            <a:spLocks noChangeAspect="1" noChangeArrowheads="1"/>
          </p:cNvSpPr>
          <p:nvPr/>
        </p:nvSpPr>
        <p:spPr bwMode="auto">
          <a:xfrm>
            <a:off x="155575" y="-685800"/>
            <a:ext cx="22002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102" name="AutoShape 4" descr="http://im5-tub-kz.yandex.net/i?id=280045022-07-72&amp;n=21"/>
          <p:cNvSpPr>
            <a:spLocks noChangeAspect="1" noChangeArrowheads="1"/>
          </p:cNvSpPr>
          <p:nvPr/>
        </p:nvSpPr>
        <p:spPr bwMode="auto">
          <a:xfrm>
            <a:off x="155575" y="-685800"/>
            <a:ext cx="22002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103" name="AutoShape 6" descr="http://im5-tub-kz.yandex.net/i?id=280045022-07-72&amp;n=21"/>
          <p:cNvSpPr>
            <a:spLocks noChangeAspect="1" noChangeArrowheads="1"/>
          </p:cNvSpPr>
          <p:nvPr/>
        </p:nvSpPr>
        <p:spPr bwMode="auto">
          <a:xfrm>
            <a:off x="155575" y="-685800"/>
            <a:ext cx="22002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4104" name="AutoShape 8" descr="http://im5-tub-kz.yandex.net/i?id=280045022-07-72&amp;n=21"/>
          <p:cNvSpPr>
            <a:spLocks noChangeAspect="1" noChangeArrowheads="1"/>
          </p:cNvSpPr>
          <p:nvPr/>
        </p:nvSpPr>
        <p:spPr bwMode="auto">
          <a:xfrm>
            <a:off x="155575" y="-685800"/>
            <a:ext cx="22002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pic>
        <p:nvPicPr>
          <p:cNvPr id="4105" name="Picture 9" descr="C:\Documents and Settings\школа\Мои документы\досмагамбетова\4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75" y="142875"/>
            <a:ext cx="1905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 descr="F:\досмагамбетова\i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143116"/>
            <a:ext cx="4073484" cy="4143404"/>
          </a:xfrm>
          <a:prstGeom prst="rect">
            <a:avLst/>
          </a:prstGeom>
          <a:noFill/>
        </p:spPr>
      </p:pic>
      <p:pic>
        <p:nvPicPr>
          <p:cNvPr id="6" name="Picture 4" descr="C:\Documents and Settings\школа\Мои документы\досмагамбетова\4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0"/>
            <a:ext cx="4287065" cy="321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F:\досмагамбетова\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1428736"/>
            <a:ext cx="3571875" cy="4762500"/>
          </a:xfrm>
          <a:prstGeom prst="rect">
            <a:avLst/>
          </a:prstGeom>
          <a:noFill/>
        </p:spPr>
      </p:pic>
      <p:pic>
        <p:nvPicPr>
          <p:cNvPr id="3" name="Picture 4" descr="C:\Documents and Settings\школа\Мои документы\досмагамбетова\4.jpe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28604"/>
            <a:ext cx="4287065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F:\досмагамбетова\8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214290"/>
            <a:ext cx="2138366" cy="1864854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071538" y="571480"/>
            <a:ext cx="48577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200" dirty="0" smtClean="0">
                <a:solidFill>
                  <a:srgbClr val="FF0000"/>
                </a:solidFill>
              </a:rPr>
              <a:t>Витамины</a:t>
            </a:r>
            <a:endParaRPr lang="ru-RU" sz="7200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2" name="Picture 4" descr="F:\досмагамбетова\9.jpe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85786" y="2285992"/>
            <a:ext cx="3604027" cy="3514839"/>
          </a:xfrm>
          <a:prstGeom prst="rect">
            <a:avLst/>
          </a:prstGeom>
          <a:noFill/>
        </p:spPr>
      </p:pic>
      <p:pic>
        <p:nvPicPr>
          <p:cNvPr id="17413" name="Picture 5" descr="F:\досмагамбетова\11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 cstate="print"/>
          <a:stretch>
            <a:fillRect/>
          </a:stretch>
        </p:blipFill>
        <p:spPr bwMode="auto">
          <a:xfrm>
            <a:off x="5072066" y="2714620"/>
            <a:ext cx="36576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Содержимое 4" descr="15.jpe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84997" y="2143116"/>
            <a:ext cx="3500462" cy="3500462"/>
          </a:xfrm>
        </p:spPr>
      </p:pic>
      <p:pic>
        <p:nvPicPr>
          <p:cNvPr id="6" name="Содержимое 5" descr="14.jpe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4714875" y="2071678"/>
            <a:ext cx="4162145" cy="3571900"/>
          </a:xfrm>
        </p:spPr>
      </p:pic>
      <p:pic>
        <p:nvPicPr>
          <p:cNvPr id="7" name="Picture 2" descr="F:\досмагамбетова\8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57620" y="0"/>
            <a:ext cx="1995490" cy="17402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6.jpe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071538" y="1214422"/>
            <a:ext cx="5976958" cy="5286412"/>
          </a:xfrm>
        </p:spPr>
      </p:pic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Содержимое 4" descr="6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1142984"/>
            <a:ext cx="5976958" cy="52864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F:\досмагамбетова\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000108"/>
            <a:ext cx="8096280" cy="4857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53</TotalTime>
  <Words>11</Words>
  <Application>Microsoft Office PowerPoint</Application>
  <PresentationFormat>Экран (4:3)</PresentationFormat>
  <Paragraphs>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Витамины полезные организму</vt:lpstr>
      <vt:lpstr>Витамины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Витамины полезные организму</dc:title>
  <dc:creator>каб314</dc:creator>
  <cp:lastModifiedBy>p-iv</cp:lastModifiedBy>
  <cp:revision>7</cp:revision>
  <dcterms:created xsi:type="dcterms:W3CDTF">2012-10-24T03:22:27Z</dcterms:created>
  <dcterms:modified xsi:type="dcterms:W3CDTF">2012-10-24T06:10:50Z</dcterms:modified>
</cp:coreProperties>
</file>