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5098706-80D1-4CCC-A701-9C7336FC9EA1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B75FA12-86B8-4FE3-B5E6-A71EA79096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76;&#1086;&#1082;&#1091;&#1084;&#1077;&#1085;&#1090;&#1099;\&#1178;&#1201;&#1088;&#1084;&#1072;&#1085;&#1171;&#1072;&#1079;&#1099;_-_&#1040;&#1076;&#1072;&#1081;_(1_38)(www.mpoisk.com).mp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/>
              <a:t>Презентация урока</a:t>
            </a:r>
            <a:br>
              <a:rPr lang="ru-RU" sz="4400" dirty="0" smtClean="0"/>
            </a:br>
            <a:r>
              <a:rPr lang="ru-RU" sz="2400" dirty="0" smtClean="0"/>
              <a:t>учитель истории </a:t>
            </a:r>
            <a:r>
              <a:rPr lang="ru-RU" sz="3200" dirty="0" err="1" smtClean="0"/>
              <a:t>Оспанова</a:t>
            </a:r>
            <a:r>
              <a:rPr lang="ru-RU" sz="3200" dirty="0" smtClean="0"/>
              <a:t> </a:t>
            </a:r>
            <a:r>
              <a:rPr lang="ru-RU" sz="3200" dirty="0" err="1" smtClean="0"/>
              <a:t>Бакытгул</a:t>
            </a:r>
            <a:r>
              <a:rPr lang="ru-RU" sz="3200" dirty="0" smtClean="0"/>
              <a:t> </a:t>
            </a:r>
            <a:r>
              <a:rPr lang="ru-RU" sz="3200" dirty="0" err="1" smtClean="0"/>
              <a:t>Данекеровна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                     </a:t>
            </a:r>
            <a:r>
              <a:rPr lang="ru-RU" sz="3300" dirty="0" smtClean="0"/>
              <a:t>Тема: Борьба казахов против </a:t>
            </a:r>
            <a:r>
              <a:rPr lang="ru-RU" sz="3300" dirty="0" err="1" smtClean="0"/>
              <a:t>джунгарского</a:t>
            </a:r>
            <a:r>
              <a:rPr lang="ru-RU" sz="3300" dirty="0" smtClean="0"/>
              <a:t> ханства</a:t>
            </a:r>
            <a:endParaRPr lang="ru-RU" sz="4400" dirty="0"/>
          </a:p>
        </p:txBody>
      </p:sp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6686568" cy="4752034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 Black" pitchFamily="34" charset="0"/>
              </a:rPr>
              <a:t>Цель урока:  познакомить учащихся со сложной обстановкой  в Казахском ханстве.</a:t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dirty="0" smtClean="0">
                <a:latin typeface="Arial Black" pitchFamily="34" charset="0"/>
              </a:rPr>
              <a:t/>
            </a:r>
            <a:br>
              <a:rPr lang="ru-RU" sz="2000" dirty="0" smtClean="0">
                <a:latin typeface="Arial Black" pitchFamily="34" charset="0"/>
              </a:rPr>
            </a:b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ru-RU" sz="2000" dirty="0" smtClean="0">
                <a:latin typeface="Arial Black" pitchFamily="34" charset="0"/>
              </a:rPr>
              <a:t>Задачи </a:t>
            </a:r>
            <a:r>
              <a:rPr lang="ru-RU" sz="2000" dirty="0" smtClean="0">
                <a:latin typeface="Arial Black" pitchFamily="34" charset="0"/>
              </a:rPr>
              <a:t>урока: </a:t>
            </a:r>
            <a:r>
              <a:rPr lang="en-US" sz="2000" dirty="0" smtClean="0">
                <a:latin typeface="Arial Black" pitchFamily="34" charset="0"/>
              </a:rPr>
              <a:t>     </a:t>
            </a:r>
            <a:r>
              <a:rPr lang="ru-RU" sz="2000" dirty="0" smtClean="0">
                <a:latin typeface="Arial Black" pitchFamily="34" charset="0"/>
              </a:rPr>
              <a:t>1.Выяснить </a:t>
            </a:r>
            <a:r>
              <a:rPr lang="ru-RU" sz="2000" dirty="0" smtClean="0">
                <a:latin typeface="Arial Black" pitchFamily="34" charset="0"/>
              </a:rPr>
              <a:t>причину угрозы со стороны </a:t>
            </a:r>
            <a:r>
              <a:rPr lang="ru-RU" sz="2000" dirty="0" err="1" smtClean="0">
                <a:latin typeface="Arial Black" pitchFamily="34" charset="0"/>
              </a:rPr>
              <a:t>джунгар</a:t>
            </a:r>
            <a:r>
              <a:rPr lang="ru-RU" sz="2000" dirty="0" smtClean="0">
                <a:latin typeface="Arial Black" pitchFamily="34" charset="0"/>
              </a:rPr>
              <a:t>.</a:t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dirty="0" smtClean="0">
                <a:latin typeface="Arial Black" pitchFamily="34" charset="0"/>
              </a:rPr>
              <a:t>                                   2. развивать умение слушать, анализировать, высказывать свои мысли в устной и письменной форме.</a:t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dirty="0" smtClean="0">
                <a:latin typeface="Arial Black" pitchFamily="34" charset="0"/>
              </a:rPr>
              <a:t>                                   3. воспитывать чувство уважения к мнению других.</a:t>
            </a:r>
            <a:endParaRPr lang="ru-RU" sz="2000" dirty="0">
              <a:latin typeface="Arial Black" pitchFamily="34" charset="0"/>
            </a:endParaRPr>
          </a:p>
        </p:txBody>
      </p:sp>
    </p:spTree>
  </p:cSld>
  <p:clrMapOvr>
    <a:masterClrMapping/>
  </p:clrMapOvr>
  <p:transition advClick="0" advTm="300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Ход урока: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7239000" cy="4846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1. Организационный момент</a:t>
            </a:r>
          </a:p>
          <a:p>
            <a:pPr>
              <a:buNone/>
            </a:pPr>
            <a:r>
              <a:rPr lang="ru-RU" sz="1800" b="1" dirty="0" smtClean="0"/>
              <a:t>Цели и задачи </a:t>
            </a:r>
            <a:r>
              <a:rPr lang="ru-RU" sz="1800" b="1" dirty="0" smtClean="0"/>
              <a:t>урока</a:t>
            </a:r>
            <a:r>
              <a:rPr lang="en-US" sz="1800" b="1" dirty="0" smtClean="0"/>
              <a:t> </a:t>
            </a:r>
            <a:r>
              <a:rPr lang="ru-RU" sz="1800" b="1" dirty="0" smtClean="0"/>
              <a:t>проговариваются с учащимися</a:t>
            </a:r>
            <a:endParaRPr lang="ru-RU" sz="1800" b="1" dirty="0" smtClean="0"/>
          </a:p>
          <a:p>
            <a:pPr>
              <a:buNone/>
            </a:pPr>
            <a:r>
              <a:rPr lang="kk-KZ" sz="1800" b="1" dirty="0" smtClean="0"/>
              <a:t>Учитель</a:t>
            </a:r>
            <a:r>
              <a:rPr lang="ru-RU" sz="1800" b="1" dirty="0" smtClean="0"/>
              <a:t>:</a:t>
            </a:r>
          </a:p>
          <a:p>
            <a:pPr>
              <a:buNone/>
            </a:pPr>
            <a:r>
              <a:rPr lang="ru-RU" sz="1800" b="1" dirty="0" smtClean="0"/>
              <a:t>Как вы думаете о чем мы будем говорить на уроке?</a:t>
            </a:r>
          </a:p>
          <a:p>
            <a:pPr>
              <a:buNone/>
            </a:pPr>
            <a:r>
              <a:rPr lang="ru-RU" sz="1800" b="1" dirty="0" smtClean="0"/>
              <a:t>2.Новый материал</a:t>
            </a:r>
            <a:r>
              <a:rPr lang="ru-RU" sz="1800" b="1" dirty="0" smtClean="0"/>
              <a:t>:</a:t>
            </a:r>
          </a:p>
          <a:p>
            <a:pPr>
              <a:buNone/>
            </a:pPr>
            <a:r>
              <a:rPr lang="ru-RU" sz="1800" b="1" dirty="0" smtClean="0"/>
              <a:t>Учитель.</a:t>
            </a:r>
            <a:endParaRPr lang="ru-RU" sz="1800" b="1" dirty="0" smtClean="0"/>
          </a:p>
          <a:p>
            <a:pPr>
              <a:buNone/>
            </a:pPr>
            <a:r>
              <a:rPr lang="ru-RU" sz="1800" b="1" dirty="0" smtClean="0"/>
              <a:t>- Мы продолжаем изучение истории Казахстана и сегодня перевернем еще одну интереснейшую страницу.</a:t>
            </a:r>
          </a:p>
          <a:p>
            <a:pPr>
              <a:buNone/>
            </a:pPr>
            <a:r>
              <a:rPr lang="ru-RU" sz="1800" b="1" dirty="0" smtClean="0"/>
              <a:t>Я предлагаю послушать музыкальный отрывок (звучит отрывок из к</a:t>
            </a:r>
            <a:r>
              <a:rPr lang="kk-KZ" sz="1800" b="1" dirty="0" smtClean="0"/>
              <a:t>үйя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«Абылайдың  жорығы»</a:t>
            </a:r>
            <a:r>
              <a:rPr lang="ru-RU" sz="1800" b="1" dirty="0" smtClean="0"/>
              <a:t>). Учащиеся прослушивают отрывок из </a:t>
            </a:r>
            <a:r>
              <a:rPr lang="ru-RU" sz="1800" b="1" dirty="0" err="1" smtClean="0"/>
              <a:t>куйя</a:t>
            </a:r>
            <a:r>
              <a:rPr lang="ru-RU" sz="1800" b="1" dirty="0" smtClean="0"/>
              <a:t>.</a:t>
            </a:r>
          </a:p>
          <a:p>
            <a:pPr>
              <a:buNone/>
            </a:pPr>
            <a:r>
              <a:rPr lang="ru-RU" sz="1800" b="1" dirty="0" smtClean="0"/>
              <a:t>Учитель: Какие чувства вызвала у вас эта музыка?</a:t>
            </a:r>
          </a:p>
          <a:p>
            <a:pPr>
              <a:buNone/>
            </a:pPr>
            <a:r>
              <a:rPr lang="ru-RU" sz="1800" b="1" dirty="0" smtClean="0"/>
              <a:t>(страх, борьба, битва).</a:t>
            </a:r>
          </a:p>
          <a:p>
            <a:pPr>
              <a:buNone/>
            </a:pPr>
            <a:r>
              <a:rPr lang="ru-RU" sz="1800" b="1" dirty="0" smtClean="0"/>
              <a:t>Все эти ассоциации являются составляющими слова борьба, война.</a:t>
            </a:r>
          </a:p>
          <a:p>
            <a:pPr>
              <a:buFontTx/>
              <a:buChar char="-"/>
            </a:pPr>
            <a:r>
              <a:rPr lang="ru-RU" sz="1800" b="1" dirty="0" smtClean="0"/>
              <a:t>Составление кластера.</a:t>
            </a:r>
          </a:p>
          <a:p>
            <a:pPr>
              <a:buFontTx/>
              <a:buChar char="-"/>
            </a:pPr>
            <a:r>
              <a:rPr lang="ru-RU" sz="1800" b="1" dirty="0" smtClean="0"/>
              <a:t>Учитель: Какие ассоциации вызывает у вас слово «война»?</a:t>
            </a:r>
          </a:p>
          <a:p>
            <a:pPr>
              <a:buFontTx/>
              <a:buChar char="-"/>
            </a:pPr>
            <a:r>
              <a:rPr lang="ru-RU" sz="1800" b="1" dirty="0" smtClean="0"/>
              <a:t>Задание составить кластер в тетради. Обсудить их в парах.</a:t>
            </a:r>
            <a:endParaRPr lang="ru-RU" sz="1800" b="1" dirty="0"/>
          </a:p>
        </p:txBody>
      </p:sp>
      <p:pic>
        <p:nvPicPr>
          <p:cNvPr id="5" name="Құрманғазы_-_Адай_(1_38)(www.mpoisk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358214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3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643174" y="2214554"/>
            <a:ext cx="2857520" cy="214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Кластер.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           Война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4857752" y="1571612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-2571800" y="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143108" y="1285860"/>
            <a:ext cx="2057408" cy="18430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-2428924" y="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285984" y="4271962"/>
            <a:ext cx="1271590" cy="657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000628" y="4143380"/>
            <a:ext cx="142876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-2286048" y="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 rot="10800000">
            <a:off x="1142976" y="3143248"/>
            <a:ext cx="150019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-2500362" y="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6"/>
          </p:cNvCxnSpPr>
          <p:nvPr/>
        </p:nvCxnSpPr>
        <p:spPr>
          <a:xfrm flipV="1">
            <a:off x="5500694" y="3214686"/>
            <a:ext cx="135732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V="1">
            <a:off x="2071670" y="1214422"/>
            <a:ext cx="7143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-2428924" y="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0800000">
            <a:off x="2143108" y="5000636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3000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Bookman Old Style" pitchFamily="18" charset="0"/>
              </a:rPr>
              <a:t>Пополнились ли ваши ассоциации после составления кластера?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-Учитель: Начало 17 века </a:t>
            </a:r>
            <a:r>
              <a:rPr lang="ru-RU" dirty="0" err="1" smtClean="0">
                <a:latin typeface="Bookman Old Style" pitchFamily="18" charset="0"/>
              </a:rPr>
              <a:t>Джунгарское</a:t>
            </a:r>
            <a:r>
              <a:rPr lang="ru-RU" dirty="0" smtClean="0">
                <a:latin typeface="Bookman Old Style" pitchFamily="18" charset="0"/>
              </a:rPr>
              <a:t> ханство нападает на Казахстан.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b="1" dirty="0" smtClean="0">
                <a:latin typeface="Bookman Old Style" pitchFamily="18" charset="0"/>
              </a:rPr>
              <a:t>Стратегические цели </a:t>
            </a:r>
            <a:r>
              <a:rPr lang="ru-RU" b="1" dirty="0" err="1" smtClean="0">
                <a:latin typeface="Bookman Old Style" pitchFamily="18" charset="0"/>
              </a:rPr>
              <a:t>Джунгарии</a:t>
            </a:r>
            <a:r>
              <a:rPr lang="ru-RU" b="1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Подчинение территории Казахстана своей  власти.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(на доске записывается тема урока)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-Какие ассоциации у вас появились после того как вы </a:t>
            </a:r>
            <a:r>
              <a:rPr lang="ru-RU" dirty="0" smtClean="0">
                <a:latin typeface="Bookman Old Style" pitchFamily="18" charset="0"/>
              </a:rPr>
              <a:t>узнали тему </a:t>
            </a:r>
            <a:r>
              <a:rPr lang="ru-RU" dirty="0" smtClean="0">
                <a:latin typeface="Bookman Old Style" pitchFamily="18" charset="0"/>
              </a:rPr>
              <a:t>урока?(2 мин.)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-Какие у вас возникли вопросы? (2 мин.)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Запишите их в тетрадь. Обсудите в парах.</a:t>
            </a:r>
          </a:p>
          <a:p>
            <a:pPr>
              <a:buNone/>
            </a:pPr>
            <a:endParaRPr lang="ru-RU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Для знакомства предлагается прочитать текст в учебнике «Борьба казахов против </a:t>
            </a:r>
            <a:r>
              <a:rPr lang="ru-RU" dirty="0" err="1" smtClean="0">
                <a:latin typeface="Bookman Old Style" pitchFamily="18" charset="0"/>
              </a:rPr>
              <a:t>джунгар</a:t>
            </a:r>
            <a:r>
              <a:rPr lang="ru-RU" dirty="0" smtClean="0">
                <a:latin typeface="Bookman Old Style" pitchFamily="18" charset="0"/>
              </a:rPr>
              <a:t>».</a:t>
            </a:r>
            <a:endParaRPr lang="ru-RU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slow" advClick="0" advTm="2000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Чтение с пометами.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4"/>
          <a:ext cx="7239000" cy="489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900994">
                <a:tc>
                  <a:txBody>
                    <a:bodyPr/>
                    <a:lstStyle/>
                    <a:p>
                      <a:r>
                        <a:rPr lang="ru-RU" dirty="0" smtClean="0"/>
                        <a:t>«+» - это я знал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</a:t>
                      </a:r>
                      <a:r>
                        <a:rPr lang="en-US" dirty="0" smtClean="0"/>
                        <a:t>v</a:t>
                      </a:r>
                      <a:r>
                        <a:rPr lang="ru-RU" dirty="0" smtClean="0"/>
                        <a:t>» - узнал на уроке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«?» - нужно</a:t>
                      </a:r>
                      <a:r>
                        <a:rPr lang="ru-RU" baseline="0" dirty="0" smtClean="0"/>
                        <a:t> выяснить</a:t>
                      </a:r>
                      <a:endParaRPr lang="ru-RU" dirty="0"/>
                    </a:p>
                  </a:txBody>
                  <a:tcPr/>
                </a:tc>
              </a:tr>
              <a:tr h="39901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677206"/>
            <a:ext cx="7615262" cy="35376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-Что нового вы узнали на уроке ?</a:t>
            </a:r>
            <a:br>
              <a:rPr lang="ru-RU" dirty="0" smtClean="0"/>
            </a:br>
            <a:r>
              <a:rPr lang="ru-RU" dirty="0" smtClean="0"/>
              <a:t>- На какие вопросы мы нашли ответы?</a:t>
            </a:r>
            <a:br>
              <a:rPr lang="ru-RU" dirty="0" smtClean="0"/>
            </a:br>
            <a:r>
              <a:rPr lang="ru-RU" dirty="0" smtClean="0"/>
              <a:t>- Какие новые вопросы у вас появились? (записываются на доске)</a:t>
            </a:r>
            <a:endParaRPr lang="ru-RU" dirty="0"/>
          </a:p>
        </p:txBody>
      </p:sp>
    </p:spTree>
  </p:cSld>
  <p:clrMapOvr>
    <a:masterClrMapping/>
  </p:clrMapOvr>
  <p:transition spd="slow" advClick="0" advTm="3000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- Теперь я предлагаю вам написать эссе «Послание </a:t>
            </a:r>
            <a:r>
              <a:rPr lang="ru-RU" b="1" dirty="0" err="1" smtClean="0"/>
              <a:t>джунгарскому</a:t>
            </a:r>
            <a:r>
              <a:rPr lang="ru-RU" b="1" dirty="0" smtClean="0"/>
              <a:t>  </a:t>
            </a:r>
            <a:r>
              <a:rPr lang="ru-RU" b="1" dirty="0" err="1" smtClean="0"/>
              <a:t>хунтайджи</a:t>
            </a:r>
            <a:r>
              <a:rPr lang="ru-RU" b="1" dirty="0" smtClean="0"/>
              <a:t>»</a:t>
            </a:r>
            <a:br>
              <a:rPr lang="ru-RU" b="1" dirty="0" smtClean="0"/>
            </a:br>
            <a:r>
              <a:rPr lang="ru-RU" b="1" dirty="0" smtClean="0"/>
              <a:t>используя информацию, полученную на уроке, может быть, вы захотите обратиться к нему с советом, с просьбой, с предложением.</a:t>
            </a:r>
            <a:br>
              <a:rPr lang="ru-RU" b="1" dirty="0" smtClean="0"/>
            </a:br>
            <a:r>
              <a:rPr lang="ru-RU" b="1" dirty="0" smtClean="0"/>
              <a:t>-Чтение эссе с авторского стула.</a:t>
            </a:r>
            <a:br>
              <a:rPr lang="ru-RU" b="1" dirty="0" smtClean="0"/>
            </a:br>
            <a:r>
              <a:rPr lang="ru-RU" b="1" dirty="0" smtClean="0"/>
              <a:t>-выставление оценок.</a:t>
            </a:r>
            <a:br>
              <a:rPr lang="ru-RU" b="1" dirty="0" smtClean="0"/>
            </a:br>
            <a:r>
              <a:rPr lang="ru-RU" b="1" dirty="0" smtClean="0"/>
              <a:t>-домашнее задание параграф № 1 стр.10-13 – краткий пересказ.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 advTm="3000"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231</TotalTime>
  <Words>274</Words>
  <Application>Microsoft Office PowerPoint</Application>
  <PresentationFormat>Экран (4:3)</PresentationFormat>
  <Paragraphs>48</Paragraphs>
  <Slides>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Презентация урока учитель истории Оспанова Бакытгул Данекеровна</vt:lpstr>
      <vt:lpstr>Цель урока:  познакомить учащихся со сложной обстановкой  в Казахском ханстве.   Задачи урока:      1.Выяснить причину угрозы со стороны джунгар.                                    2. развивать умение слушать, анализировать, высказывать свои мысли в устной и письменной форме.                                    3. воспитывать чувство уважения к мнению других.</vt:lpstr>
      <vt:lpstr>Ход урока: </vt:lpstr>
      <vt:lpstr>Кластер. </vt:lpstr>
      <vt:lpstr>Пополнились ли ваши ассоциации после составления кластера?</vt:lpstr>
      <vt:lpstr>Чтение с пометами. </vt:lpstr>
      <vt:lpstr>-Что нового вы узнали на уроке ? - На какие вопросы мы нашли ответы? - Какие новые вопросы у вас появились? (записываются на доске)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урока учитель истории Оспанова Бакытгул Данекеровна</dc:title>
  <dc:creator>Ученик</dc:creator>
  <cp:lastModifiedBy>Admin</cp:lastModifiedBy>
  <cp:revision>25</cp:revision>
  <dcterms:created xsi:type="dcterms:W3CDTF">2012-09-17T09:42:26Z</dcterms:created>
  <dcterms:modified xsi:type="dcterms:W3CDTF">2012-09-26T17:19:49Z</dcterms:modified>
</cp:coreProperties>
</file>