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90" y="-7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A1EA876-4964-48EF-8F51-2FDA7328740C}" type="datetimeFigureOut">
              <a:rPr lang="ru-RU" smtClean="0"/>
              <a:pPr/>
              <a:t>24.09.2012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4215A6-1FDA-4CA8-9CAE-A46AE60E17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A876-4964-48EF-8F51-2FDA7328740C}" type="datetimeFigureOut">
              <a:rPr lang="ru-RU" smtClean="0"/>
              <a:pPr/>
              <a:t>24.09.2012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15A6-1FDA-4CA8-9CAE-A46AE60E17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A1EA876-4964-48EF-8F51-2FDA7328740C}" type="datetimeFigureOut">
              <a:rPr lang="ru-RU" smtClean="0"/>
              <a:pPr/>
              <a:t>24.09.2012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F4215A6-1FDA-4CA8-9CAE-A46AE60E17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A876-4964-48EF-8F51-2FDA7328740C}" type="datetimeFigureOut">
              <a:rPr lang="ru-RU" smtClean="0"/>
              <a:pPr/>
              <a:t>24.09.2012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4215A6-1FDA-4CA8-9CAE-A46AE60E17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A876-4964-48EF-8F51-2FDA7328740C}" type="datetimeFigureOut">
              <a:rPr lang="ru-RU" smtClean="0"/>
              <a:pPr/>
              <a:t>24.09.2012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F4215A6-1FDA-4CA8-9CAE-A46AE60E17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A1EA876-4964-48EF-8F51-2FDA7328740C}" type="datetimeFigureOut">
              <a:rPr lang="ru-RU" smtClean="0"/>
              <a:pPr/>
              <a:t>24.09.2012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F4215A6-1FDA-4CA8-9CAE-A46AE60E17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A1EA876-4964-48EF-8F51-2FDA7328740C}" type="datetimeFigureOut">
              <a:rPr lang="ru-RU" smtClean="0"/>
              <a:pPr/>
              <a:t>24.09.2012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F4215A6-1FDA-4CA8-9CAE-A46AE60E17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A876-4964-48EF-8F51-2FDA7328740C}" type="datetimeFigureOut">
              <a:rPr lang="ru-RU" smtClean="0"/>
              <a:pPr/>
              <a:t>24.09.2012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4215A6-1FDA-4CA8-9CAE-A46AE60E17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A876-4964-48EF-8F51-2FDA7328740C}" type="datetimeFigureOut">
              <a:rPr lang="ru-RU" smtClean="0"/>
              <a:pPr/>
              <a:t>24.09.2012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4215A6-1FDA-4CA8-9CAE-A46AE60E17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A876-4964-48EF-8F51-2FDA7328740C}" type="datetimeFigureOut">
              <a:rPr lang="ru-RU" smtClean="0"/>
              <a:pPr/>
              <a:t>24.09.2012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4215A6-1FDA-4CA8-9CAE-A46AE60E17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A1EA876-4964-48EF-8F51-2FDA7328740C}" type="datetimeFigureOut">
              <a:rPr lang="ru-RU" smtClean="0"/>
              <a:pPr/>
              <a:t>24.09.2012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F4215A6-1FDA-4CA8-9CAE-A46AE60E17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A1EA876-4964-48EF-8F51-2FDA7328740C}" type="datetimeFigureOut">
              <a:rPr lang="ru-RU" smtClean="0"/>
              <a:pPr/>
              <a:t>24.09.2012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F4215A6-1FDA-4CA8-9CAE-A46AE60E17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КГУ “средняя общеобразовательная школа №36”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Конкурс-игра </a:t>
            </a:r>
          </a:p>
          <a:p>
            <a:pPr algn="ctr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“Дружат народы – дружат языки”</a:t>
            </a:r>
          </a:p>
          <a:p>
            <a:pPr algn="ctr"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(7-е классы)</a:t>
            </a:r>
          </a:p>
          <a:p>
            <a:pPr algn="ctr"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(посвященная </a:t>
            </a:r>
          </a:p>
          <a:p>
            <a:pPr algn="ctr"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Дню языков народов Казахстана)</a:t>
            </a:r>
          </a:p>
          <a:p>
            <a:pPr algn="r">
              <a:buNone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Подготовили: Олжатаева Д.Ж</a:t>
            </a:r>
          </a:p>
          <a:p>
            <a:pPr algn="r">
              <a:buNone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Иманшарипова Р.К</a:t>
            </a:r>
          </a:p>
          <a:p>
            <a:pPr algn="ctr">
              <a:buNone/>
            </a:pP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Сентябрь 2012-2013 учебный год</a:t>
            </a:r>
          </a:p>
          <a:p>
            <a:pPr algn="ctr">
              <a:buNone/>
            </a:pP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Загадки украинского народа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1. Бела, как снег, черна, как жук, вертится как бес и улетела в лес. </a:t>
            </a:r>
          </a:p>
          <a:p>
            <a:pPr>
              <a:buNone/>
            </a:pPr>
            <a:r>
              <a:rPr lang="ru-RU" sz="4600" dirty="0" smtClean="0">
                <a:latin typeface="Times New Roman" pitchFamily="18" charset="0"/>
                <a:cs typeface="Times New Roman" pitchFamily="18" charset="0"/>
              </a:rPr>
              <a:t>    2</a:t>
            </a:r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. В болоте плачет, а из болота не идет. </a:t>
            </a:r>
            <a:endParaRPr lang="ru-RU" sz="4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600" dirty="0" smtClean="0">
                <a:latin typeface="Times New Roman" pitchFamily="18" charset="0"/>
                <a:cs typeface="Times New Roman" pitchFamily="18" charset="0"/>
              </a:rPr>
              <a:t>    3. </a:t>
            </a:r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Длинное хвостище, рыжее </a:t>
            </a:r>
            <a:r>
              <a:rPr lang="ru-RU" sz="4600" dirty="0" err="1">
                <a:latin typeface="Times New Roman" pitchFamily="18" charset="0"/>
                <a:cs typeface="Times New Roman" pitchFamily="18" charset="0"/>
              </a:rPr>
              <a:t>волосище</a:t>
            </a:r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, сама </a:t>
            </a:r>
            <a:r>
              <a:rPr lang="ru-RU" sz="4600" dirty="0" err="1">
                <a:latin typeface="Times New Roman" pitchFamily="18" charset="0"/>
                <a:cs typeface="Times New Roman" pitchFamily="18" charset="0"/>
              </a:rPr>
              <a:t>хитрище</a:t>
            </a:r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600" dirty="0" smtClean="0">
                <a:latin typeface="Times New Roman" pitchFamily="18" charset="0"/>
                <a:cs typeface="Times New Roman" pitchFamily="18" charset="0"/>
              </a:rPr>
              <a:t>    4. </a:t>
            </a:r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Днем спит, ночью летает и прохожих пугает</a:t>
            </a:r>
            <a:r>
              <a:rPr lang="ru-RU" sz="4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204" name="Picture 12" descr="C:\Documents and Settings\Администратор\Local Settings\Temporary Internet Files\Content.IE5\W1YNOTUV\MM900186615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4929198"/>
            <a:ext cx="1643074" cy="121444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тур «Пословица недаром молвится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(продолжить пословицы)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Семь раз примерь…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Готовь сани летом…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Тише едешь…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Поспешишь…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Что посеешь…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Кончил дело…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гостях хорошо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Делу время…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Жизнь прожить… </a:t>
            </a:r>
          </a:p>
        </p:txBody>
      </p:sp>
      <p:pic>
        <p:nvPicPr>
          <p:cNvPr id="9218" name="Picture 2" descr="C:\Documents and Settings\Администратор\Local Settings\Temporary Internet Files\Content.IE5\KXQFS1UV\MC900435288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2714620"/>
            <a:ext cx="2643206" cy="2071702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Конкурс «Подберите к казахской пословице аналогичную по смыслу – русскую».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1. Не соединив пальцев, и иголку 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ухватишь.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2. Если друг твой человек плохой, это значит, ты и сам такой.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3. В родной долине лучше прахом быть, чем на чужбине падишахом быть.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4. Молчит о подвигах джигит,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Хоть ими и гордится.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А тот, кто сладко говорит,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Для битвы не годится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каждой семье есть своя черная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овца.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Тот не заблудится, кто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спрашивает.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Неторопливый слон раньше достигнет цели, чем резвый жеребенок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13314" name="Picture 2" descr="C:\Documents and Settings\Администратор\Local Settings\Temporary Internet Files\Content.IE5\KXQFS1UV\MC90043528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2714620"/>
            <a:ext cx="1939925" cy="1590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тур «Что за прелесть эти сказки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».(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Игра «Восстанови героя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»)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Портреты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сказочных героев разрезаны пополам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перемешаны.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Ребята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должны правильно соединить 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2290" name="Picture 2" descr="C:\Documents and Settings\Администратор\Local Settings\Temporary Internet Files\Content.IE5\W1YNOTUV\MC900435741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4286256"/>
            <a:ext cx="2619375" cy="2219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Игра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«Добавь имя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Алдар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2. Иванушка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4. Карлик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5. Папа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6. Красная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7. Али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8. Барон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C:\Documents and Settings\Администратор\Local Settings\Temporary Internet Files\Content.IE5\KXQFS1UV\MC900437799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2928934"/>
            <a:ext cx="2644780" cy="1857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Привитие интереса к знанию русского языка, изучение культурного наследия русского народа.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Задачи: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Формирование стремления к овладению  через казахский язык, русским  языком;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2. Изучение традиций и обычаев народов, населяющих территорию Казахстана;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3. Воспитание уважения и желания изучать, знать языки.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День языков народов Казахстана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Добрый день, дорогие ребята! Мы рады видеть вас на нашем мероприятии, посвященном Дню языков народов Казахстана. 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Ничто не связано с человеком так прочно, как язык. Благодаря языку мы встречаемся с великим множеством новых людей. Благодаря языку, у нас появляются друзья в других странах. 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Язык – это окно в новый мир, это посредник дружбы. В Республике Казахстан проживают более 130 национальностей. Все они говорят на разных языках, и в то же время дружат между собой. Не случайно, поэтому 22 сентября у нас отмечается как день языков народов Казахстана.</a:t>
            </a:r>
          </a:p>
          <a:p>
            <a:endParaRPr lang="ru-RU" dirty="0"/>
          </a:p>
        </p:txBody>
      </p:sp>
      <p:pic>
        <p:nvPicPr>
          <p:cNvPr id="1030" name="Picture 6" descr="C:\Documents and Settings\Администратор\Local Settings\Temporary Internet Files\Content.IE5\W1YNOTUV\MC900428197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4714884"/>
            <a:ext cx="1844675" cy="1231900"/>
          </a:xfrm>
          <a:prstGeom prst="rect">
            <a:avLst/>
          </a:prstGeom>
          <a:noFill/>
        </p:spPr>
      </p:pic>
      <p:pic>
        <p:nvPicPr>
          <p:cNvPr id="1033" name="Picture 9" descr="C:\Documents and Settings\Администратор\Local Settings\Temporary Internet Files\Content.IE5\KXQFS1UV\MC900241997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4714884"/>
            <a:ext cx="1824228" cy="133411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Русский язык –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язык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межнационального общения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нашей Республике государственным языком является казахский язык. Русский язык является языком межнационального общения. Принятый 11 июля 1997 года Закон «О языках в Республике Казахстан», закрепил право каждого народа нашей многонациональной страны на развитие собственного языка.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2051" name="Picture 3" descr="C:\Documents and Settings\Администратор\Local Settings\Temporary Internet Files\Content.IE5\KTMJ892F\MC90008887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4643446"/>
            <a:ext cx="1470355" cy="182331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Право на развитие собственного языка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Қазақ тілі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қазақтың ұлттық тілі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Бірақ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түсінбес көптің ұлы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Қазақ тілі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Бабамның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дара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Қасиетті қазақтың ана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Язык – есть исповедь народа,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В нем слышится его природа,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Его душа и быт родной… (П.Вяземский)</a:t>
            </a:r>
          </a:p>
          <a:p>
            <a:endParaRPr lang="ru-RU" dirty="0"/>
          </a:p>
        </p:txBody>
      </p:sp>
      <p:pic>
        <p:nvPicPr>
          <p:cNvPr id="4099" name="Picture 3" descr="C:\Documents and Settings\Администратор\Local Settings\Temporary Internet Files\Content.IE5\CH2B01U7\MC90008895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5214950"/>
            <a:ext cx="1825142" cy="1227125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887" y="3528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тур «Поговорим по-казахски»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көңілдің кілті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тілдің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қамалы.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Басқа пәле тілден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Ең тәтті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Ең ащы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Ең жұмсақ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Ең қатты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да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3075" name="Picture 3" descr="C:\Documents and Settings\Администратор\Local Settings\Temporary Internet Files\Content.IE5\KXQFS1UV\MC900281858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4572008"/>
            <a:ext cx="1824228" cy="167701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 </a:t>
            </a:r>
            <a:br>
              <a:rPr lang="ru-RU" dirty="0"/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2 тур «Загадка - ума зарядка».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1. Сидит на ложке, свесив ножки.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2. Стоит толстуха – деревянное брюхо, железный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поясок.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3. На голове пуговка, в носу решето, одна рука, да и та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спине.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122" name="Picture 2" descr="C:\Documents and Settings\Администратор\Local Settings\Temporary Internet Files\Content.IE5\W1YNOTUV\MP90043931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4286256"/>
            <a:ext cx="2928958" cy="221457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Загадки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русского народа. 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1. Синенькая шубенка весь мир покрыла.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2. Где вода столбом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стоит.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3. С одной стороны – лес, с другой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поле.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4. Белая кошка лезет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окошко.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5. Сам дней не знает, а другим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указывает.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146" name="Picture 2" descr="C:\Documents and Settings\Администратор\Local Settings\Temporary Internet Files\Content.IE5\KTMJ892F\MP90044400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4643446"/>
            <a:ext cx="2218073" cy="1476103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 </a:t>
            </a:r>
            <a:br>
              <a:rPr lang="ru-RU" dirty="0"/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агадки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казахского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народа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1. Белый-белый сундучок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Приоткрылась крышка –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Щелк!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Изнутри полился шелк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2. Туда-сюда ходит, а следов 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видно.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4. Только взглянет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проглотит.                                                              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4643446"/>
            <a:ext cx="1928826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178</TotalTime>
  <Words>673</Words>
  <Application>Microsoft Office PowerPoint</Application>
  <PresentationFormat>Экран (4:3)</PresentationFormat>
  <Paragraphs>101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Обычная</vt:lpstr>
      <vt:lpstr>КГУ “средняя общеобразовательная школа №36”</vt:lpstr>
      <vt:lpstr>Презентация PowerPoint</vt:lpstr>
      <vt:lpstr>День языков народов Казахстана </vt:lpstr>
      <vt:lpstr>Русский язык – язык межнационального общения</vt:lpstr>
      <vt:lpstr>Право на развитие собственного языка</vt:lpstr>
      <vt:lpstr>  1 тур «Поговорим по-казахски»   </vt:lpstr>
      <vt:lpstr>  2 тур «Загадка - ума зарядка». </vt:lpstr>
      <vt:lpstr> Загадки русского народа.  </vt:lpstr>
      <vt:lpstr>  Загадки казахского народа </vt:lpstr>
      <vt:lpstr>Загадки украинского народа</vt:lpstr>
      <vt:lpstr> 3 тур «Пословица недаром молвится». (продолжить пословицы) </vt:lpstr>
      <vt:lpstr>Конкурс «Подберите к казахской пословице аналогичную по смыслу – русскую». </vt:lpstr>
      <vt:lpstr> 4 тур «Что за прелесть эти сказки».(Игра «Восстанови героя») </vt:lpstr>
      <vt:lpstr> Игра «Добавь имя»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 языков народов Казахстана </dc:title>
  <dc:creator>XTreme</dc:creator>
  <cp:lastModifiedBy>User</cp:lastModifiedBy>
  <cp:revision>20</cp:revision>
  <dcterms:created xsi:type="dcterms:W3CDTF">2012-09-09T10:08:24Z</dcterms:created>
  <dcterms:modified xsi:type="dcterms:W3CDTF">2012-09-24T07:17:50Z</dcterms:modified>
</cp:coreProperties>
</file>