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1EA876-4964-48EF-8F51-2FDA7328740C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4215A6-1FDA-4CA8-9CAE-A46AE60E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КГУ “средняя общеобразовательная школа №36”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Конкурс-игра 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“Дружат народы – дружат языки”</a:t>
            </a:r>
          </a:p>
          <a:p>
            <a:pPr algn="ctr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(7-е классы)</a:t>
            </a:r>
          </a:p>
          <a:p>
            <a:pPr algn="ctr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(посвященная </a:t>
            </a:r>
          </a:p>
          <a:p>
            <a:pPr algn="ctr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Дню языков народов Казахстана)</a:t>
            </a:r>
          </a:p>
          <a:p>
            <a:pPr algn="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Подготовили: Олжатаева Д.Ж</a:t>
            </a:r>
          </a:p>
          <a:p>
            <a:pPr algn="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Иманшарипова Р.К</a:t>
            </a:r>
          </a:p>
          <a:p>
            <a:pPr algn="ctr">
              <a:buNone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Сентябрь 2012-2013 учебный год</a:t>
            </a:r>
          </a:p>
          <a:p>
            <a:pPr algn="ctr">
              <a:buNone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Загадки украинского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1. Бела, как снег, черна, как жук, вертится как бес и улетела в лес. 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. В болоте плачет, а из болота не идет. 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Длинное хвостище, рыжее </a:t>
            </a:r>
            <a:r>
              <a:rPr lang="ru-RU" sz="4600" dirty="0" err="1">
                <a:latin typeface="Times New Roman" pitchFamily="18" charset="0"/>
                <a:cs typeface="Times New Roman" pitchFamily="18" charset="0"/>
              </a:rPr>
              <a:t>волосище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, сама </a:t>
            </a:r>
            <a:r>
              <a:rPr lang="ru-RU" sz="4600" dirty="0" err="1">
                <a:latin typeface="Times New Roman" pitchFamily="18" charset="0"/>
                <a:cs typeface="Times New Roman" pitchFamily="18" charset="0"/>
              </a:rPr>
              <a:t>хитрище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Днем спит, ночью летает и прохожих пугает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4" name="Picture 12" descr="C:\Documents and Settings\Администратор\Local Settings\Temporary Internet Files\Content.IE5\W1YNOTUV\MM90018661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929198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тур «Пословица недаром молвится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(продолжить пословицы)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Семь раз примерь…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Готовь сани летом…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Тише едешь…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Поспешишь…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 посеешь…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Кончил дело…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гостях хорошо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Делу время…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Жизнь прожить… </a:t>
            </a:r>
          </a:p>
        </p:txBody>
      </p:sp>
      <p:pic>
        <p:nvPicPr>
          <p:cNvPr id="9218" name="Picture 2" descr="C:\Documents and Settings\Администратор\Local Settings\Temporary Internet Files\Content.IE5\KXQFS1UV\MC9004352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714620"/>
            <a:ext cx="2643206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Конкурс «Подберите к казахской пословице аналогичную по смыслу – русскую».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Не соединив пальцев, и иголку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ухватишь.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Если друг твой человек плохой, это значит, ты и сам такой.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В родной долине лучше прахом быть, чем на чужбине падишахом быть.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Молчит о подвигах джигит,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Хоть ими и гордится.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тот, кто сладко говорит,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битвы не годится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каждой семье есть своя черная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овца.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Тот не заблудится, кто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спрашивает.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Неторопливый слон раньше достигнет цели, чем резвый жеребенок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3314" name="Picture 2" descr="C:\Documents and Settings\Администратор\Local Settings\Temporary Internet Files\Content.IE5\KXQFS1UV\MC9004352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14620"/>
            <a:ext cx="1939925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тур «Что за прелесть эти сказки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».(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Игра «Восстанови героя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Портреты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сказочных героев разрезаны пополам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перемешаны.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правильно соединить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2290" name="Picture 2" descr="C:\Documents and Settings\Администратор\Local Settings\Temporary Internet Files\Content.IE5\W1YNOTUV\MC90043574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86256"/>
            <a:ext cx="2619375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«Добавь имя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Иванушка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Карлик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Папа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Красная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Али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Барон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Администратор\Local Settings\Temporary Internet Files\Content.IE5\KXQFS1UV\MC9004377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928934"/>
            <a:ext cx="2644780" cy="1857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Привитие интереса к знанию русского языка, изучение культурного наследия русского народа.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Формирование стремления к овладению  через казахский язык, русским  языком;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Изучение традиций и обычаев народов, населяющих территорию Казахстана;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Воспитание уважения и желания изучать, знать языки.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языков народов Казахстана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Добрый день, дорогие ребята! Мы рады видеть вас на нашем мероприятии, посвященном Дню языков народов Казахстана.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Ничто не связано с человеком так прочно, как язык. Благодаря языку мы встречаемся с великим множеством новых людей. Благодаря языку, у нас появляются друзья в других странах.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Язык – это окно в новый мир, это посредник дружбы. В Республике Казахстан проживают более 130 национальностей. Все они говорят на разных языках, и в то же время дружат между собой. Не случайно, поэтому 22 сентября у нас отмечается как день языков народов Казахстана.</a:t>
            </a:r>
          </a:p>
          <a:p>
            <a:endParaRPr lang="ru-RU" dirty="0"/>
          </a:p>
        </p:txBody>
      </p:sp>
      <p:pic>
        <p:nvPicPr>
          <p:cNvPr id="1030" name="Picture 6" descr="C:\Documents and Settings\Администратор\Local Settings\Temporary Internet Files\Content.IE5\W1YNOTUV\MC9004281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714884"/>
            <a:ext cx="1844675" cy="1231900"/>
          </a:xfrm>
          <a:prstGeom prst="rect">
            <a:avLst/>
          </a:prstGeom>
          <a:noFill/>
        </p:spPr>
      </p:pic>
      <p:pic>
        <p:nvPicPr>
          <p:cNvPr id="1033" name="Picture 9" descr="C:\Documents and Settings\Администратор\Local Settings\Temporary Internet Files\Content.IE5\KXQFS1UV\MC9002419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714884"/>
            <a:ext cx="1824228" cy="13341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межнационального общения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нашей Республике государственным языком является казахский язык. Русский язык является языком межнационального общения. Принятый 11 июля 1997 года Закон «О языках в Республике Казахстан», закрепил право каждого народа нашей многонациональной страны на развитие собственного языка.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1" name="Picture 3" descr="C:\Documents and Settings\Администратор\Local Settings\Temporary Internet Files\Content.IE5\KTMJ892F\MC9000888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1470355" cy="18233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 на развитие собственного языка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қазақтың ұлттық 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түсінбес көптің ұлы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Бабамның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Қасиетті қазақтың 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Язык – есть исповедь народа,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 нем слышится его природа,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Его душа и быт родной… (П.Вяземский)</a:t>
            </a:r>
          </a:p>
          <a:p>
            <a:endParaRPr lang="ru-RU" dirty="0"/>
          </a:p>
        </p:txBody>
      </p:sp>
      <p:pic>
        <p:nvPicPr>
          <p:cNvPr id="4099" name="Picture 3" descr="C:\Documents and Settings\Администратор\Local Settings\Temporary Internet Files\Content.IE5\CH2B01U7\MC9000889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214950"/>
            <a:ext cx="1825142" cy="12271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887" y="3528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тур «Поговорим по-казахски»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көңілдің кілті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тілдің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қамалы.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 пәле тілден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 тәтті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 ащы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 жұмсақ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 қатты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5" name="Picture 3" descr="C:\Documents and Settings\Администратор\Local Settings\Temporary Internet Files\Content.IE5\KXQFS1UV\MC9002818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572008"/>
            <a:ext cx="1824228" cy="16770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2 тур «Загадка - ума зарядка».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Сидит на ложке, свесив ножки.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Стоит толстуха – деревянное брюхо, железный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На голове пуговка, в носу решето, одна рука, да и та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C:\Documents and Settings\Администратор\Local Settings\Temporary Internet Files\Content.IE5\W1YNOTUV\MP9004393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86256"/>
            <a:ext cx="2928958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Загадки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русского народа.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Синенькая шубенка весь мир покрыла.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Где вода столбом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С одной стороны – лес, с другой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Белая кошка лезет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окошко.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Сам дней не знает, а другим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Администратор\Local Settings\Temporary Internet Files\Content.IE5\KTMJ892F\MP9004440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643446"/>
            <a:ext cx="2218073" cy="147610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агадки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казахского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Белый-белый сундучок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Приоткрылась крышка –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Щелк!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Изнутри полился шелк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Туда-сюда ходит, а следов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видно.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Только взглянет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проглотит.      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643446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</TotalTime>
  <Words>673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КГУ “средняя общеобразовательная школа №36”</vt:lpstr>
      <vt:lpstr>Презентация PowerPoint</vt:lpstr>
      <vt:lpstr>День языков народов Казахстана </vt:lpstr>
      <vt:lpstr>Русский язык – язык межнационального общения</vt:lpstr>
      <vt:lpstr>Право на развитие собственного языка</vt:lpstr>
      <vt:lpstr>  1 тур «Поговорим по-казахски»   </vt:lpstr>
      <vt:lpstr>  2 тур «Загадка - ума зарядка». </vt:lpstr>
      <vt:lpstr> Загадки русского народа.  </vt:lpstr>
      <vt:lpstr>  Загадки казахского народа </vt:lpstr>
      <vt:lpstr>Загадки украинского народа</vt:lpstr>
      <vt:lpstr> 3 тур «Пословица недаром молвится». (продолжить пословицы) </vt:lpstr>
      <vt:lpstr>Конкурс «Подберите к казахской пословице аналогичную по смыслу – русскую». </vt:lpstr>
      <vt:lpstr> 4 тур «Что за прелесть эти сказки».(Игра «Восстанови героя») </vt:lpstr>
      <vt:lpstr> Игра «Добавь имя»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языков народов Казахстана </dc:title>
  <dc:creator>XTreme</dc:creator>
  <cp:lastModifiedBy>User</cp:lastModifiedBy>
  <cp:revision>20</cp:revision>
  <dcterms:created xsi:type="dcterms:W3CDTF">2012-09-09T10:08:24Z</dcterms:created>
  <dcterms:modified xsi:type="dcterms:W3CDTF">2012-09-24T07:17:50Z</dcterms:modified>
</cp:coreProperties>
</file>