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970668-0830-467E-A293-E784D5EA23A3}" type="datetimeFigureOut">
              <a:rPr lang="ru-RU" smtClean="0"/>
              <a:pPr/>
              <a:t>10.09.2012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676D59-2C30-4CDA-ACF9-3D690719F90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70668-0830-467E-A293-E784D5EA23A3}" type="datetimeFigureOut">
              <a:rPr lang="ru-RU" smtClean="0"/>
              <a:pPr/>
              <a:t>10.09.2012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76D59-2C30-4CDA-ACF9-3D690719F90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2357454"/>
          </a:xfrm>
        </p:spPr>
        <p:txBody>
          <a:bodyPr>
            <a:noAutofit/>
          </a:bodyPr>
          <a:lstStyle/>
          <a:p>
            <a:pPr algn="l"/>
            <a:r>
              <a:rPr lang="ru-RU" sz="1400" dirty="0" err="1" smtClean="0">
                <a:latin typeface="Times New Roman" pitchFamily="18" charset="0"/>
                <a:cs typeface="Times New Roman" pitchFamily="18" charset="0"/>
              </a:rPr>
              <a:t>Денсаулық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табиғаттың ең  қымбат сыйы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Қазақстан Республикасының Президенті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Н.Ә.Назарбаевтың еліміздің халқына Жолдауында</a:t>
            </a:r>
            <a:r>
              <a:rPr lang="ru-RU" sz="1400" dirty="0" smtClean="0">
                <a:latin typeface="Times New Roman" pitchFamily="18" charset="0"/>
                <a:cs typeface="Times New Roman" pitchFamily="18" charset="0"/>
              </a:rPr>
              <a:t> 2030 </a:t>
            </a:r>
            <a:r>
              <a:rPr lang="ru-RU" sz="1400" dirty="0" err="1" smtClean="0">
                <a:latin typeface="Times New Roman" pitchFamily="18" charset="0"/>
                <a:cs typeface="Times New Roman" pitchFamily="18" charset="0"/>
              </a:rPr>
              <a:t>жылға дейін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экономикалық-әлеуметтік биіктерге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көтерілу үшін рухани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байлықтың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денсаулықтың қажеттігі атап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көрсетілгені мәлім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"Денсаулық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байлық" дейді</a:t>
            </a:r>
            <a:r>
              <a:rPr lang="ru-RU" sz="1400" dirty="0" smtClean="0">
                <a:latin typeface="Times New Roman" pitchFamily="18" charset="0"/>
                <a:cs typeface="Times New Roman" pitchFamily="18" charset="0"/>
              </a:rPr>
              <a:t> дана </a:t>
            </a:r>
            <a:r>
              <a:rPr lang="ru-RU" sz="1400" dirty="0" err="1" smtClean="0">
                <a:latin typeface="Times New Roman" pitchFamily="18" charset="0"/>
                <a:cs typeface="Times New Roman" pitchFamily="18" charset="0"/>
              </a:rPr>
              <a:t>халқымыз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Адамзат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өмірге келген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соң өмірін қалай болса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солай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өткізбеуі тиіс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Яғни адам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саналы</a:t>
            </a:r>
            <a:r>
              <a:rPr lang="ru-RU" sz="1400" dirty="0" smtClean="0">
                <a:latin typeface="Times New Roman" pitchFamily="18" charset="0"/>
                <a:cs typeface="Times New Roman" pitchFamily="18" charset="0"/>
              </a:rPr>
              <a:t> да </a:t>
            </a:r>
            <a:r>
              <a:rPr lang="ru-RU" sz="1400" dirty="0" err="1" smtClean="0">
                <a:latin typeface="Times New Roman" pitchFamily="18" charset="0"/>
                <a:cs typeface="Times New Roman" pitchFamily="18" charset="0"/>
              </a:rPr>
              <a:t>жарқын өмір сүруі қажет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демекші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ең алдымен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саналы</a:t>
            </a:r>
            <a:r>
              <a:rPr lang="ru-RU" sz="1400" dirty="0" smtClean="0">
                <a:latin typeface="Times New Roman" pitchFamily="18" charset="0"/>
                <a:cs typeface="Times New Roman" pitchFamily="18" charset="0"/>
              </a:rPr>
              <a:t> да </a:t>
            </a:r>
            <a:r>
              <a:rPr lang="ru-RU" sz="1400" dirty="0" err="1" smtClean="0">
                <a:latin typeface="Times New Roman" pitchFamily="18" charset="0"/>
                <a:cs typeface="Times New Roman" pitchFamily="18" charset="0"/>
              </a:rPr>
              <a:t>жарқын өмір сүру үшін денсаулық қажет</a:t>
            </a:r>
            <a:r>
              <a:rPr lang="ru-RU" sz="1400" dirty="0" smtClean="0">
                <a:latin typeface="Times New Roman" pitchFamily="18" charset="0"/>
                <a:cs typeface="Times New Roman" pitchFamily="18" charset="0"/>
              </a:rPr>
              <a:t>. Ал </a:t>
            </a:r>
            <a:r>
              <a:rPr lang="ru-RU" sz="1400" dirty="0" err="1" smtClean="0">
                <a:latin typeface="Times New Roman" pitchFamily="18" charset="0"/>
                <a:cs typeface="Times New Roman" pitchFamily="18" charset="0"/>
              </a:rPr>
              <a:t>сол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денсаулықты сақтау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өз қолымызда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яғни өз еншімізде</a:t>
            </a:r>
            <a:r>
              <a:rPr lang="ru-RU" sz="1400"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Осындай қағиданы ұстанған </a:t>
            </a:r>
            <a:r>
              <a:rPr lang="ru-RU" sz="1400" dirty="0" smtClean="0">
                <a:latin typeface="Times New Roman" pitchFamily="18" charset="0"/>
                <a:cs typeface="Times New Roman" pitchFamily="18" charset="0"/>
              </a:rPr>
              <a:t>№ 137 ЖБО </a:t>
            </a:r>
            <a:r>
              <a:rPr lang="kk-KZ" sz="1400" dirty="0" smtClean="0">
                <a:latin typeface="Times New Roman" pitchFamily="18" charset="0"/>
                <a:cs typeface="Times New Roman" pitchFamily="18" charset="0"/>
              </a:rPr>
              <a:t> мектеп қабырғасында денсаулық күніне арналған</a:t>
            </a:r>
            <a:r>
              <a:rPr lang="ru-RU" sz="1400" dirty="0" smtClean="0">
                <a:latin typeface="Times New Roman" pitchFamily="18" charset="0"/>
                <a:cs typeface="Times New Roman" pitchFamily="18" charset="0"/>
              </a:rPr>
              <a:t>  «Я,ТЫ,ОН,ОНА – МЫ ЗДОРОВАЯ СЕМЬЯ»</a:t>
            </a:r>
            <a:r>
              <a:rPr lang="kk-KZ" sz="1400" dirty="0" smtClean="0">
                <a:latin typeface="Times New Roman" pitchFamily="18" charset="0"/>
                <a:cs typeface="Times New Roman" pitchFamily="18" charset="0"/>
              </a:rPr>
              <a:t> фестивалі өтті. Мерекелік ашылу оқушылардың спорттық маршымен басталды. Одан әрі денсаулық фестивалінің ашылу рәсімі ҚР әнұраны, мектеп директорының және фестиваль қонақтарының алғы сөздеріне ұласты. Денсаулық күніне орай әр сынып өздерінің спорттық формаларымен, өз топтарына ойлап тапқан  ұран, эмблема, топ атауларымен ерекшеленді. </a:t>
            </a:r>
            <a:br>
              <a:rPr lang="kk-KZ" sz="1400" dirty="0" smtClean="0">
                <a:latin typeface="Times New Roman" pitchFamily="18" charset="0"/>
                <a:cs typeface="Times New Roman" pitchFamily="18" charset="0"/>
              </a:rPr>
            </a:br>
            <a:r>
              <a:rPr lang="ru-RU" sz="1400" dirty="0" smtClean="0">
                <a:solidFill>
                  <a:srgbClr val="FF0000"/>
                </a:solidFill>
                <a:latin typeface="Times New Roman" pitchFamily="18" charset="0"/>
                <a:cs typeface="Times New Roman" pitchFamily="18" charset="0"/>
              </a:rPr>
              <a:t/>
            </a:r>
            <a:br>
              <a:rPr lang="ru-RU" sz="1400" dirty="0" smtClean="0">
                <a:solidFill>
                  <a:srgbClr val="FF0000"/>
                </a:solidFill>
                <a:latin typeface="Times New Roman" pitchFamily="18" charset="0"/>
                <a:cs typeface="Times New Roman" pitchFamily="18" charset="0"/>
              </a:rPr>
            </a:br>
            <a:r>
              <a:rPr lang="kk-KZ" sz="1400" dirty="0" smtClean="0">
                <a:solidFill>
                  <a:srgbClr val="FF0000"/>
                </a:solidFill>
                <a:latin typeface="Times New Roman" pitchFamily="18" charset="0"/>
                <a:cs typeface="Times New Roman" pitchFamily="18" charset="0"/>
              </a:rPr>
              <a:t> </a:t>
            </a:r>
            <a:r>
              <a:rPr lang="ru-RU" sz="1600" dirty="0" smtClean="0"/>
              <a:t/>
            </a:r>
            <a:br>
              <a:rPr lang="ru-RU" sz="1600" dirty="0" smtClean="0"/>
            </a:br>
            <a:r>
              <a:rPr lang="kk-KZ" sz="1600" dirty="0" smtClean="0"/>
              <a:t> </a:t>
            </a:r>
            <a:r>
              <a:rPr lang="ru-RU" sz="1600" dirty="0" smtClean="0"/>
              <a:t/>
            </a:r>
            <a:br>
              <a:rPr lang="ru-RU" sz="1600" dirty="0" smtClean="0"/>
            </a:br>
            <a:endParaRPr lang="ru-RU" sz="1600" dirty="0">
              <a:latin typeface="Times New Roman" pitchFamily="18" charset="0"/>
              <a:cs typeface="Times New Roman" pitchFamily="18" charset="0"/>
            </a:endParaRPr>
          </a:p>
        </p:txBody>
      </p:sp>
      <p:pic>
        <p:nvPicPr>
          <p:cNvPr id="6" name="Содержимое 5" descr="IMG_1367.jpg"/>
          <p:cNvPicPr>
            <a:picLocks noGrp="1" noChangeAspect="1"/>
          </p:cNvPicPr>
          <p:nvPr>
            <p:ph sz="half" idx="2"/>
          </p:nvPr>
        </p:nvPicPr>
        <p:blipFill>
          <a:blip r:embed="rId2" cstate="print"/>
          <a:stretch>
            <a:fillRect/>
          </a:stretch>
        </p:blipFill>
        <p:spPr>
          <a:xfrm>
            <a:off x="4786314" y="3071810"/>
            <a:ext cx="4038600" cy="3171826"/>
          </a:xfrm>
        </p:spPr>
      </p:pic>
      <p:pic>
        <p:nvPicPr>
          <p:cNvPr id="8" name="Содержимое 7" descr="IMG_1357.jpg"/>
          <p:cNvPicPr>
            <a:picLocks noGrp="1" noChangeAspect="1"/>
          </p:cNvPicPr>
          <p:nvPr>
            <p:ph sz="half" idx="1"/>
          </p:nvPr>
        </p:nvPicPr>
        <p:blipFill>
          <a:blip r:embed="rId3" cstate="print"/>
          <a:stretch>
            <a:fillRect/>
          </a:stretch>
        </p:blipFill>
        <p:spPr>
          <a:xfrm>
            <a:off x="500034" y="3071810"/>
            <a:ext cx="4038600" cy="317182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400" dirty="0" smtClean="0">
                <a:latin typeface="Times New Roman" pitchFamily="18" charset="0"/>
                <a:cs typeface="Times New Roman" pitchFamily="18" charset="0"/>
              </a:rPr>
              <a:t>  Барлық спорттық іс</a:t>
            </a:r>
            <a:r>
              <a:rPr lang="ru-RU" sz="1400"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шаралар спорттық алаңдарда бір мезгілде өтті. Ол: </a:t>
            </a:r>
            <a:r>
              <a:rPr lang="ru-RU" sz="1400" dirty="0" smtClean="0">
                <a:latin typeface="Times New Roman" pitchFamily="18" charset="0"/>
                <a:cs typeface="Times New Roman" pitchFamily="18" charset="0"/>
              </a:rPr>
              <a:t>мини футбол, </a:t>
            </a:r>
            <a:r>
              <a:rPr lang="kk-KZ" sz="1400" dirty="0" smtClean="0">
                <a:latin typeface="Times New Roman" pitchFamily="18" charset="0"/>
                <a:cs typeface="Times New Roman" pitchFamily="18" charset="0"/>
              </a:rPr>
              <a:t>арқан тарту</a:t>
            </a:r>
            <a:r>
              <a:rPr lang="ru-RU" sz="1400" dirty="0" smtClean="0">
                <a:latin typeface="Times New Roman" pitchFamily="18" charset="0"/>
                <a:cs typeface="Times New Roman" pitchFamily="18" charset="0"/>
              </a:rPr>
              <a:t>, баскетбол, пионербол ,  шашки, шахмат. </a:t>
            </a:r>
            <a:r>
              <a:rPr lang="ru-RU" sz="1400" dirty="0" err="1" smtClean="0">
                <a:latin typeface="Times New Roman" pitchFamily="18" charset="0"/>
                <a:cs typeface="Times New Roman" pitchFamily="18" charset="0"/>
              </a:rPr>
              <a:t>Осындай</a:t>
            </a:r>
            <a:r>
              <a:rPr lang="ru-RU" sz="1400" dirty="0" smtClean="0">
                <a:latin typeface="Times New Roman" pitchFamily="18" charset="0"/>
                <a:cs typeface="Times New Roman" pitchFamily="18" charset="0"/>
              </a:rPr>
              <a:t> спорт </a:t>
            </a:r>
            <a:r>
              <a:rPr lang="ru-RU" sz="1400" dirty="0" err="1" smtClean="0">
                <a:latin typeface="Times New Roman" pitchFamily="18" charset="0"/>
                <a:cs typeface="Times New Roman" pitchFamily="18" charset="0"/>
              </a:rPr>
              <a:t>түрлерінде мектеп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оқушылары намысты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қолдан бермей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түгелдей 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салысып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көзге түсті</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7" name="Содержимое 6" descr="IMG_1410.jpg"/>
          <p:cNvPicPr>
            <a:picLocks noGrp="1" noChangeAspect="1"/>
          </p:cNvPicPr>
          <p:nvPr>
            <p:ph sz="half" idx="2"/>
          </p:nvPr>
        </p:nvPicPr>
        <p:blipFill>
          <a:blip r:embed="rId2" cstate="print"/>
          <a:stretch>
            <a:fillRect/>
          </a:stretch>
        </p:blipFill>
        <p:spPr>
          <a:xfrm>
            <a:off x="457200" y="1714488"/>
            <a:ext cx="4040188" cy="3951101"/>
          </a:xfrm>
        </p:spPr>
      </p:pic>
      <p:pic>
        <p:nvPicPr>
          <p:cNvPr id="8" name="Содержимое 7" descr="IMG_1423.jpg"/>
          <p:cNvPicPr>
            <a:picLocks noGrp="1" noChangeAspect="1"/>
          </p:cNvPicPr>
          <p:nvPr>
            <p:ph sz="quarter" idx="4"/>
          </p:nvPr>
        </p:nvPicPr>
        <p:blipFill>
          <a:blip r:embed="rId3" cstate="print"/>
          <a:stretch>
            <a:fillRect/>
          </a:stretch>
        </p:blipFill>
        <p:spPr>
          <a:xfrm>
            <a:off x="4645025" y="1714489"/>
            <a:ext cx="4041775" cy="395169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fontScale="90000"/>
          </a:bodyPr>
          <a:lstStyle/>
          <a:p>
            <a:r>
              <a:rPr lang="kk-KZ" sz="1600" dirty="0" smtClean="0">
                <a:latin typeface="Times New Roman" pitchFamily="18" charset="0"/>
                <a:cs typeface="Times New Roman" pitchFamily="18" charset="0"/>
              </a:rPr>
              <a:t>Мереке  Теміжолшылар Мәдениет Сарайының шығармашылығы ұжымымының қатысуымен болған концерттік бағдарламамен жалғасын тапты.  Мектебіміздің медицина қызметкері Т.Г. Лысенко салауатты  тамақ өнімінің пайдасы туралы видеоматериалдар үзіндісін көрсетті. Мектеп қабырғасында осы атаулы  күнге арналған денсаулық бұрышы да орын алды. Мерекелік кештің жабылу салтанатына </a:t>
            </a:r>
            <a:r>
              <a:rPr lang="kk-KZ" sz="1600" dirty="0" smtClean="0">
                <a:latin typeface="Times New Roman" pitchFamily="18" charset="0"/>
                <a:cs typeface="Times New Roman" pitchFamily="18" charset="0"/>
              </a:rPr>
              <a:t>орай ата </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 ана А.А. Григориянның демеушілігімен  </a:t>
            </a:r>
            <a:r>
              <a:rPr lang="kk-KZ" sz="1600" dirty="0" smtClean="0">
                <a:latin typeface="Times New Roman" pitchFamily="18" charset="0"/>
                <a:cs typeface="Times New Roman" pitchFamily="18" charset="0"/>
              </a:rPr>
              <a:t>барлық оқушыларға мерекелік тәттілер үлестірілді.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«Жаны саудың тәні сау» дегендей, осындай салауатты өмір салтын арттыратын күндеріңіз көп болғай, ағайын! </a:t>
            </a:r>
            <a:r>
              <a:rPr lang="ru-RU" sz="1600" dirty="0" smtClean="0"/>
              <a:t/>
            </a:r>
            <a:br>
              <a:rPr lang="ru-RU" sz="1600" dirty="0" smtClean="0"/>
            </a:br>
            <a:r>
              <a:rPr lang="kk-KZ" sz="1600" dirty="0" smtClean="0"/>
              <a:t> </a:t>
            </a:r>
            <a:endParaRPr lang="ru-RU" sz="1600" dirty="0"/>
          </a:p>
        </p:txBody>
      </p:sp>
      <p:sp>
        <p:nvSpPr>
          <p:cNvPr id="3" name="Текст 2"/>
          <p:cNvSpPr>
            <a:spLocks noGrp="1"/>
          </p:cNvSpPr>
          <p:nvPr>
            <p:ph type="body" idx="1"/>
          </p:nvPr>
        </p:nvSpPr>
        <p:spPr>
          <a:xfrm flipV="1">
            <a:off x="2571736" y="3143248"/>
            <a:ext cx="1143008" cy="205094"/>
          </a:xfrm>
        </p:spPr>
        <p:txBody>
          <a:bodyPr>
            <a:normAutofit fontScale="32500" lnSpcReduction="20000"/>
          </a:bodyPr>
          <a:lstStyle/>
          <a:p>
            <a:endParaRPr lang="ru-RU" dirty="0"/>
          </a:p>
        </p:txBody>
      </p:sp>
      <p:pic>
        <p:nvPicPr>
          <p:cNvPr id="7" name="Содержимое 6" descr="IMG_1402.jpg"/>
          <p:cNvPicPr>
            <a:picLocks noGrp="1" noChangeAspect="1"/>
          </p:cNvPicPr>
          <p:nvPr>
            <p:ph sz="half" idx="2"/>
          </p:nvPr>
        </p:nvPicPr>
        <p:blipFill>
          <a:blip r:embed="rId2" cstate="print"/>
          <a:stretch>
            <a:fillRect/>
          </a:stretch>
        </p:blipFill>
        <p:spPr>
          <a:xfrm>
            <a:off x="457200" y="2635448"/>
            <a:ext cx="4040188" cy="3030141"/>
          </a:xfrm>
        </p:spPr>
      </p:pic>
      <p:sp>
        <p:nvSpPr>
          <p:cNvPr id="5" name="Текст 4"/>
          <p:cNvSpPr>
            <a:spLocks noGrp="1"/>
          </p:cNvSpPr>
          <p:nvPr>
            <p:ph type="body" sz="quarter" idx="3"/>
          </p:nvPr>
        </p:nvSpPr>
        <p:spPr>
          <a:xfrm>
            <a:off x="5786446" y="3929066"/>
            <a:ext cx="1927239" cy="536565"/>
          </a:xfrm>
        </p:spPr>
        <p:txBody>
          <a:bodyPr>
            <a:normAutofit/>
          </a:bodyPr>
          <a:lstStyle/>
          <a:p>
            <a:endParaRPr lang="ru-RU" sz="800" dirty="0"/>
          </a:p>
        </p:txBody>
      </p:sp>
      <p:pic>
        <p:nvPicPr>
          <p:cNvPr id="8" name="Содержимое 7" descr="IMG_1401.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104</Words>
  <Application>Microsoft Office PowerPoint</Application>
  <PresentationFormat>Экран (4:3)</PresentationFormat>
  <Paragraphs>3</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Денсаулық — табиғаттың ең  қымбат сыйы. Қазақстан Республикасының Президенті Н.Ә.Назарбаевтың еліміздің халқына Жолдауында 2030 жылға дейін экономикалық-әлеуметтік биіктерге көтерілу үшін рухани байлықтың, денсаулықтың қажеттігі атап көрсетілгені мәлім. "Денсаулық - зор байлық" дейді дана халқымыз. Адамзат өмірге келген соң өмірін қалай болса солай өткізбеуі тиіс. Яғни адам саналы да жарқын өмір сүруі қажет. демекші, ең алдымен саналы да жарқын өмір сүру үшін денсаулық қажет. Ал сол денсаулықты сақтау – өз қолымызда, яғни өз еншімізде.Осындай қағиданы ұстанған № 137 ЖБО  мектеп қабырғасында денсаулық күніне арналған  «Я,ТЫ,ОН,ОНА – МЫ ЗДОРОВАЯ СЕМЬЯ» фестивалі өтті. Мерекелік ашылу оқушылардың спорттық маршымен басталды. Одан әрі денсаулық фестивалінің ашылу рәсімі ҚР әнұраны, мектеп директорының және фестиваль қонақтарының алғы сөздеріне ұласты. Денсаулық күніне орай әр сынып өздерінің спорттық формаларымен, өз топтарына ойлап тапқан  ұран, эмблема, топ атауларымен ерекшеленді.       </vt:lpstr>
      <vt:lpstr>  Барлық спорттық іс-шаралар спорттық алаңдарда бір мезгілде өтті. Ол: мини футбол, арқан тарту, баскетбол, пионербол ,  шашки, шахмат. Осындай спорт түрлерінде мектеп оқушылары намысты қолдан бермей түгелдей ат салысып көзге түсті.</vt:lpstr>
      <vt:lpstr>Мереке  Теміжолшылар Мәдениет Сарайының шығармашылығы ұжымымының қатысуымен болған концерттік бағдарламамен жалғасын тапты.  Мектебіміздің медицина қызметкері Т.Г. Лысенко салауатты  тамақ өнімінің пайдасы туралы видеоматериалдар үзіндісін көрсетті. Мектеп қабырғасында осы атаулы  күнге арналған денсаулық бұрышы да орын алды. Мерекелік кештің жабылу салтанатына орай ата – ана А.А. Григориянның демеушілігімен  барлық оқушыларға мерекелік тәттілер үлестірілді.  «Жаны саудың тәні сау» дегендей, осындай салауатты өмір салтын арттыратын күндеріңіз көп болғай, ағайын!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20</cp:revision>
  <dcterms:created xsi:type="dcterms:W3CDTF">2012-09-10T06:39:38Z</dcterms:created>
  <dcterms:modified xsi:type="dcterms:W3CDTF">2012-09-10T09:32:30Z</dcterms:modified>
</cp:coreProperties>
</file>