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1B184-C466-496A-8CA1-102EDE279828}" type="datetimeFigureOut">
              <a:rPr lang="ru-RU" smtClean="0"/>
              <a:pPr/>
              <a:t>21.09.2007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2D44EE-6FF6-4B4F-8F86-0F3EF7AFD35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857233"/>
            <a:ext cx="7772400" cy="1357321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kk-KZ" sz="5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Сайыс сабақ</a:t>
            </a:r>
            <a:endParaRPr lang="ru-RU" sz="5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357430"/>
            <a:ext cx="8001056" cy="2643206"/>
          </a:xfrm>
          <a:solidFill>
            <a:srgbClr val="92D050"/>
          </a:solidFill>
        </p:spPr>
        <p:txBody>
          <a:bodyPr>
            <a:normAutofit/>
          </a:bodyPr>
          <a:lstStyle/>
          <a:p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Тақырыбы</a:t>
            </a:r>
            <a:r>
              <a:rPr lang="kk-KZ" sz="4800" b="1" dirty="0" smtClean="0">
                <a:solidFill>
                  <a:srgbClr val="002060"/>
                </a:solidFill>
              </a:rPr>
              <a:t>”</a:t>
            </a:r>
            <a:r>
              <a:rPr lang="kk-KZ" sz="4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 тілім-әнім</a:t>
            </a:r>
            <a:r>
              <a:rPr lang="kk-KZ" sz="4800" b="1" dirty="0" smtClean="0">
                <a:solidFill>
                  <a:srgbClr val="002060"/>
                </a:solidFill>
              </a:rPr>
              <a:t>”</a:t>
            </a:r>
            <a:endParaRPr lang="ru-RU" sz="48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Міндеттерің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Autofit/>
          </a:bodyPr>
          <a:lstStyle/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Топқа бөлініп жұмыстар жасау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Тек қана қазақша сөйлеу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Топтың белсенділігін көрсету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Топтың тыныштығын сақтау,бірін-бірін сыйлау</a:t>
            </a:r>
          </a:p>
          <a:p>
            <a:r>
              <a:rPr lang="kk-KZ" sz="4000" b="1" dirty="0" smtClean="0">
                <a:latin typeface="Times New Roman" pitchFamily="18" charset="0"/>
                <a:cs typeface="Times New Roman" pitchFamily="18" charset="0"/>
              </a:rPr>
              <a:t>Өзін-өзі бағалау</a:t>
            </a:r>
            <a:endParaRPr lang="ru-RU" sz="4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1.Сөздік қор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/>
          </a:bodyPr>
          <a:lstStyle/>
          <a:p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Берілген сөздердің аудармасын жазу,</a:t>
            </a:r>
          </a:p>
          <a:p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Сөздерді дұрыс оқу, </a:t>
            </a:r>
          </a:p>
          <a:p>
            <a:r>
              <a:rPr lang="kk-KZ" sz="44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Times New Roman" pitchFamily="18" charset="0"/>
                <a:cs typeface="Times New Roman" pitchFamily="18" charset="0"/>
              </a:rPr>
              <a:t>Сөздермен сөз тіркесін айту</a:t>
            </a:r>
            <a:endParaRPr lang="ru-RU" sz="4400" b="1" dirty="0">
              <a:solidFill>
                <a:schemeClr val="tx1">
                  <a:lumMod val="95000"/>
                  <a:lumOff val="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>
            <a:normAutofit fontScale="90000"/>
          </a:bodyPr>
          <a:lstStyle/>
          <a:p>
            <a:r>
              <a:rPr lang="kk-KZ" b="1" dirty="0" smtClean="0">
                <a:latin typeface="Times New Roman" pitchFamily="18" charset="0"/>
                <a:cs typeface="Times New Roman" pitchFamily="18" charset="0"/>
              </a:rPr>
              <a:t>2.Берілген тақырыпта сұхбаттасу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>
            <a:normAutofit/>
          </a:bodyPr>
          <a:lstStyle/>
          <a:p>
            <a:endParaRPr lang="kk-KZ" sz="54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     Менің  Қазақстаным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/>
          </a:bodyPr>
          <a:lstStyle/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3.Кім жылдам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3"/>
          </a:solidFill>
        </p:spPr>
        <p:txBody>
          <a:bodyPr>
            <a:normAutofit/>
          </a:bodyPr>
          <a:lstStyle/>
          <a:p>
            <a:r>
              <a:rPr lang="kk-KZ" sz="4400" b="1" dirty="0" smtClean="0">
                <a:latin typeface="Times New Roman" pitchFamily="18" charset="0"/>
                <a:cs typeface="Times New Roman" pitchFamily="18" charset="0"/>
              </a:rPr>
              <a:t> Берілген мәтіндегі сөйлемдерді кезекпен оқып, аудару</a:t>
            </a:r>
            <a:endParaRPr lang="ru-RU" sz="4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4.Поэзия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 Берілген өлең шумақтарының жалғасын тауып,жатқа айту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14290"/>
            <a:ext cx="8229600" cy="1143000"/>
          </a:xfrm>
          <a:solidFill>
            <a:srgbClr val="00B050"/>
          </a:solidFill>
        </p:spPr>
        <p:txBody>
          <a:bodyPr>
            <a:normAutofit/>
          </a:bodyPr>
          <a:lstStyle/>
          <a:p>
            <a:r>
              <a:rPr lang="kk-KZ" sz="5400" b="1" dirty="0" smtClean="0">
                <a:latin typeface="Times New Roman" pitchFamily="18" charset="0"/>
                <a:cs typeface="Times New Roman" pitchFamily="18" charset="0"/>
              </a:rPr>
              <a:t>5.Тапқырлар</a:t>
            </a:r>
            <a:endParaRPr lang="ru-RU" sz="5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Берілген  әріптен он сөз жазу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Берілген сөзден бірнеше сөз тауып жазу</a:t>
            </a:r>
          </a:p>
          <a:p>
            <a:r>
              <a:rPr lang="kk-KZ" sz="4800" b="1" dirty="0" smtClean="0">
                <a:latin typeface="Times New Roman" pitchFamily="18" charset="0"/>
                <a:cs typeface="Times New Roman" pitchFamily="18" charset="0"/>
              </a:rPr>
              <a:t>Сөзжұмбақ шешу.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77</Words>
  <Application>Microsoft Office PowerPoint</Application>
  <PresentationFormat>Экран (4:3)</PresentationFormat>
  <Paragraphs>23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Сайыс сабақ</vt:lpstr>
      <vt:lpstr>Міндеттерің</vt:lpstr>
      <vt:lpstr>1.Сөздік қор</vt:lpstr>
      <vt:lpstr>2.Берілген тақырыпта сұхбаттасу</vt:lpstr>
      <vt:lpstr>3.Кім жылдам</vt:lpstr>
      <vt:lpstr>4.Поэзия</vt:lpstr>
      <vt:lpstr>5.Тапқырлар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Сайыс сабақ</dc:title>
  <dc:creator>Гауһар</dc:creator>
  <cp:lastModifiedBy>Гауһар</cp:lastModifiedBy>
  <cp:revision>7</cp:revision>
  <dcterms:created xsi:type="dcterms:W3CDTF">2007-09-21T18:02:27Z</dcterms:created>
  <dcterms:modified xsi:type="dcterms:W3CDTF">2007-09-21T19:03:27Z</dcterms:modified>
</cp:coreProperties>
</file>