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1B184-C466-496A-8CA1-102EDE279828}" type="datetimeFigureOut">
              <a:rPr lang="ru-RU" smtClean="0"/>
              <a:pPr/>
              <a:t>21.09.2007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44EE-6FF6-4B4F-8F86-0F3EF7AFD3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357321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k-KZ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Сайыс сабақ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357430"/>
            <a:ext cx="8001056" cy="2643206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kk-KZ" sz="4800" b="1" dirty="0" smtClean="0">
                <a:solidFill>
                  <a:srgbClr val="002060"/>
                </a:solidFill>
              </a:rPr>
              <a:t>”</a:t>
            </a:r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 тілім-әнім</a:t>
            </a:r>
            <a:r>
              <a:rPr lang="kk-KZ" sz="4800" b="1" dirty="0" smtClean="0">
                <a:solidFill>
                  <a:srgbClr val="002060"/>
                </a:solidFill>
              </a:rPr>
              <a:t>”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Міндеттерің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Топқа бөлініп жұмыстар жасау</a:t>
            </a: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Тек қана қазақша сөйлеу</a:t>
            </a: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Топтың белсенділігін көрсету</a:t>
            </a: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Топтың тыныштығын сақтау,бірін-бірін сыйлау</a:t>
            </a: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Өзін-өзі бағалау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1.Сөздік қор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Берілген сөздердің аудармасын жазу,</a:t>
            </a:r>
          </a:p>
          <a:p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Сөздерді дұрыс оқу, </a:t>
            </a:r>
          </a:p>
          <a:p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Сөздермен сөз тіркесін айту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2.Берілген тақырыпта сұхбаттасу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endParaRPr lang="kk-KZ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     Менің  Қазақстаным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3.Кім жылдам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 Берілген мәтіндегі сөйлемдерді кезекпен оқып, аудару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4.Поэзия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 Берілген өлең шумақтарының жалғасын тауып,жатқа айту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5.Тапқырлар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Берілген  әріптен он сөз жазу</a:t>
            </a:r>
          </a:p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Берілген сөзден бірнеше сөз тауып жазу</a:t>
            </a:r>
          </a:p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Сөзжұмбақ шешу.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77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Сайыс сабақ</vt:lpstr>
      <vt:lpstr>Міндеттерің</vt:lpstr>
      <vt:lpstr>1.Сөздік қор</vt:lpstr>
      <vt:lpstr>2.Берілген тақырыпта сұхбаттасу</vt:lpstr>
      <vt:lpstr>3.Кім жылдам</vt:lpstr>
      <vt:lpstr>4.Поэзия</vt:lpstr>
      <vt:lpstr>5.Тапқырлар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Сайыс сабақ</dc:title>
  <dc:creator>Гауһар</dc:creator>
  <cp:lastModifiedBy>Гауһар</cp:lastModifiedBy>
  <cp:revision>7</cp:revision>
  <dcterms:created xsi:type="dcterms:W3CDTF">2007-09-21T18:02:27Z</dcterms:created>
  <dcterms:modified xsi:type="dcterms:W3CDTF">2007-09-21T19:03:27Z</dcterms:modified>
</cp:coreProperties>
</file>