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793D-89FF-40D0-A569-44B3AE217FFF}" type="datetimeFigureOut">
              <a:rPr lang="ru-RU" smtClean="0"/>
              <a:t>12.10.2007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2C7D-4783-40DB-8617-5E469EE915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793D-89FF-40D0-A569-44B3AE217FFF}" type="datetimeFigureOut">
              <a:rPr lang="ru-RU" smtClean="0"/>
              <a:t>12.10.2007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2C7D-4783-40DB-8617-5E469EE915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793D-89FF-40D0-A569-44B3AE217FFF}" type="datetimeFigureOut">
              <a:rPr lang="ru-RU" smtClean="0"/>
              <a:t>12.10.2007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2C7D-4783-40DB-8617-5E469EE915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793D-89FF-40D0-A569-44B3AE217FFF}" type="datetimeFigureOut">
              <a:rPr lang="ru-RU" smtClean="0"/>
              <a:t>12.10.2007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2C7D-4783-40DB-8617-5E469EE915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793D-89FF-40D0-A569-44B3AE217FFF}" type="datetimeFigureOut">
              <a:rPr lang="ru-RU" smtClean="0"/>
              <a:t>12.10.2007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2C7D-4783-40DB-8617-5E469EE915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793D-89FF-40D0-A569-44B3AE217FFF}" type="datetimeFigureOut">
              <a:rPr lang="ru-RU" smtClean="0"/>
              <a:t>12.10.2007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2C7D-4783-40DB-8617-5E469EE915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793D-89FF-40D0-A569-44B3AE217FFF}" type="datetimeFigureOut">
              <a:rPr lang="ru-RU" smtClean="0"/>
              <a:t>12.10.2007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2C7D-4783-40DB-8617-5E469EE915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793D-89FF-40D0-A569-44B3AE217FFF}" type="datetimeFigureOut">
              <a:rPr lang="ru-RU" smtClean="0"/>
              <a:t>12.10.2007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2C7D-4783-40DB-8617-5E469EE915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793D-89FF-40D0-A569-44B3AE217FFF}" type="datetimeFigureOut">
              <a:rPr lang="ru-RU" smtClean="0"/>
              <a:t>12.10.2007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2C7D-4783-40DB-8617-5E469EE915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793D-89FF-40D0-A569-44B3AE217FFF}" type="datetimeFigureOut">
              <a:rPr lang="ru-RU" smtClean="0"/>
              <a:t>12.10.2007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2C7D-4783-40DB-8617-5E469EE915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793D-89FF-40D0-A569-44B3AE217FFF}" type="datetimeFigureOut">
              <a:rPr lang="ru-RU" smtClean="0"/>
              <a:t>12.10.2007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2C7D-4783-40DB-8617-5E469EE915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4793D-89FF-40D0-A569-44B3AE217FFF}" type="datetimeFigureOut">
              <a:rPr lang="ru-RU" smtClean="0"/>
              <a:t>12.10.2007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E2C7D-4783-40DB-8617-5E469EE9154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28588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Қала көшелері.</a:t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Етістіктің шақтары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928802"/>
            <a:ext cx="7715304" cy="3709998"/>
          </a:xfrm>
        </p:spPr>
        <p:txBody>
          <a:bodyPr>
            <a:normAutofit/>
          </a:bodyPr>
          <a:lstStyle/>
          <a:p>
            <a:pPr algn="l"/>
            <a:r>
              <a:rPr lang="kk-KZ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Сөздерді қайталаймыз.</a:t>
            </a:r>
          </a:p>
          <a:p>
            <a:pPr algn="l"/>
            <a:r>
              <a:rPr lang="kk-KZ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Қаладағы көшелер туралы сұхбаттасамыз.</a:t>
            </a:r>
          </a:p>
          <a:p>
            <a:pPr algn="l"/>
            <a:r>
              <a:rPr lang="kk-KZ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Мұқанов көшесі туралы мәтін құрастырамыз.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Етістіктің шақтары</a:t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(Времена глагола)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k-KZ" dirty="0" smtClean="0"/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Осы шақ          Келер шақ           Өткен шақ</a:t>
            </a:r>
          </a:p>
          <a:p>
            <a:pPr>
              <a:buNone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Тұр,отыр,        Түбір(етістік)    Түбір(етістік)</a:t>
            </a: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Жүр,жатыр.     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а,-е,-й+ж.ж       -ды,ді  +ж.ж</a:t>
            </a:r>
          </a:p>
          <a:p>
            <a:pPr>
              <a:buNone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+жіктік.ж          кел+е+мін        бар+ды</a:t>
            </a: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-п,-ып,-іп              айт+а+мын      -ты,-ті</a:t>
            </a:r>
          </a:p>
          <a:p>
            <a:pPr>
              <a:buNone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-а,-е,-й                                              айт+ты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1714480" y="1428736"/>
            <a:ext cx="1000132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4179091" y="1821645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6858016" y="1500174"/>
            <a:ext cx="714380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Осы шақ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70</Words>
  <Application>Microsoft Office PowerPoint</Application>
  <PresentationFormat>Экран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Қала көшелері. Етістіктің шақтары</vt:lpstr>
      <vt:lpstr>Етістіктің шақтары (Времена глагола)</vt:lpstr>
      <vt:lpstr>Осы шақ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Қала көшелері. Етістіктің шақтары</dc:title>
  <dc:creator>Гауһар</dc:creator>
  <cp:lastModifiedBy>Гауһар</cp:lastModifiedBy>
  <cp:revision>4</cp:revision>
  <dcterms:created xsi:type="dcterms:W3CDTF">2007-10-12T08:10:55Z</dcterms:created>
  <dcterms:modified xsi:type="dcterms:W3CDTF">2007-10-12T08:36:29Z</dcterms:modified>
</cp:coreProperties>
</file>