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4" r:id="rId7"/>
    <p:sldId id="266" r:id="rId8"/>
    <p:sldId id="267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571767"/>
          </a:xfrm>
        </p:spPr>
        <p:txBody>
          <a:bodyPr>
            <a:normAutofit fontScale="90000"/>
          </a:bodyPr>
          <a:lstStyle/>
          <a:p>
            <a: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Сәуірдің он үші</a:t>
            </a:r>
            <a:b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Сынып жұмысы</a:t>
            </a:r>
            <a:b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Әуежайда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8143932" cy="3214710"/>
          </a:xfrm>
        </p:spPr>
        <p:txBody>
          <a:bodyPr>
            <a:no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Міндеттерің</a:t>
            </a:r>
          </a:p>
          <a:p>
            <a:pPr algn="l"/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 сөздерді қолдану</a:t>
            </a:r>
          </a:p>
          <a:p>
            <a:pPr algn="l"/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Сұхбаттасу</a:t>
            </a:r>
          </a:p>
          <a:p>
            <a:pPr algn="l"/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Мәтінмен жұмыс жасау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Сөздік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Әуежай- аэропорт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Ұшқыш  -л</a:t>
            </a:r>
            <a:r>
              <a:rPr lang="ru-RU" sz="3900" b="1" dirty="0" err="1" smtClean="0">
                <a:latin typeface="Times New Roman" pitchFamily="18" charset="0"/>
                <a:cs typeface="Times New Roman" pitchFamily="18" charset="0"/>
              </a:rPr>
              <a:t>ётчик</a:t>
            </a:r>
            <a:endParaRPr lang="kk-KZ" sz="3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Болғым келеді-хочу стать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Ол үшін- для этого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Жұк ұшағы- грузовой самолёт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Оқу керек- нужно учитсься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Әскри тікұшақ-военный верт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олёт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Ойлайық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 flipV="1">
            <a:off x="2643174" y="2071678"/>
            <a:ext cx="3429024" cy="200026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357430"/>
            <a:ext cx="292895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Әуежай</a:t>
            </a: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8" name="Прямая со стрелкой 7"/>
          <p:cNvCxnSpPr>
            <a:stCxn id="5" idx="1"/>
          </p:cNvCxnSpPr>
          <p:nvPr/>
        </p:nvCxnSpPr>
        <p:spPr>
          <a:xfrm rot="5400000" flipH="1" flipV="1">
            <a:off x="4000227" y="1715555"/>
            <a:ext cx="715713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0"/>
          </p:cNvCxnSpPr>
          <p:nvPr/>
        </p:nvCxnSpPr>
        <p:spPr>
          <a:xfrm>
            <a:off x="6069340" y="3071810"/>
            <a:ext cx="10744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 rot="16200000" flipH="1">
            <a:off x="3907593" y="4407668"/>
            <a:ext cx="971622" cy="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 rot="10800000">
            <a:off x="1785928" y="3071810"/>
            <a:ext cx="8678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57884" y="421481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857488" y="414338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5214942" y="1785926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V="1">
            <a:off x="2750331" y="167876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15074" y="385762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285984" y="378619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224" y="1"/>
            <a:ext cx="9173224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Мына сөздерді септе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Әуежай              ұшқыш                  билет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Сөздерді сәйкестендір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Ұшақ                                      аялдама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Цирк                                       пойыз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Стадион                                 әуежай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Автобус                                   ұшқыш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Билет                          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жанкүйер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Әкем                           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арена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Вокзал                         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касса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071670" y="3929066"/>
            <a:ext cx="335758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Есте сақта!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Жол ережесі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Бағдаршам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Көпшілік орындарда </a:t>
            </a:r>
          </a:p>
          <a:p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тыныштық сақтау</a:t>
            </a:r>
          </a:p>
          <a:p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тазалық сақтау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тәртіп сақтау                             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4572000" y="1785926"/>
            <a:ext cx="785818" cy="785818"/>
          </a:xfrm>
          <a:prstGeom prst="smileyFac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643570" y="1785926"/>
            <a:ext cx="714380" cy="785818"/>
          </a:xfrm>
          <a:prstGeom prst="smileyFac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643702" y="1785926"/>
            <a:ext cx="714380" cy="785818"/>
          </a:xfrm>
          <a:prstGeom prst="smileyFace">
            <a:avLst>
              <a:gd name="adj" fmla="val 465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8286808" cy="629981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086592" cy="72547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Өзін өзі бағалау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024"/>
                <a:gridCol w="3071834"/>
                <a:gridCol w="1214446"/>
                <a:gridCol w="1214446"/>
                <a:gridCol w="1214446"/>
                <a:gridCol w="1114404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№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 білемін ?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Өте жақсы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Жақсы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Орташа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Нашар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Мен досыммен әуежай туралы сөйлесе аламын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Мен әуежай туралы сөздікті қолдана аламын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Көлік түрлерін қазақ</a:t>
                      </a:r>
                      <a:r>
                        <a:rPr lang="kk-KZ" sz="2400" baseline="0" dirty="0" smtClean="0"/>
                        <a:t> тілінде айта аламын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Жол ережесін білемін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Септік жалғауларын білемін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119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Сәуірдің он үші Сынып жұмысы Әуежайда </vt:lpstr>
      <vt:lpstr>Сөздік</vt:lpstr>
      <vt:lpstr>Слайд 3</vt:lpstr>
      <vt:lpstr>Слайд 4</vt:lpstr>
      <vt:lpstr>Мына сөздерді септе</vt:lpstr>
      <vt:lpstr>Сөздерді сәйкестендір </vt:lpstr>
      <vt:lpstr>Есте сақта!</vt:lpstr>
      <vt:lpstr>Слайд 8</vt:lpstr>
      <vt:lpstr>Өзін өзі бағалау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Сәуірдің он үші Сынып жұмысы Әуежайда </dc:title>
  <dc:creator>Гауһар</dc:creator>
  <cp:lastModifiedBy>Гауһар</cp:lastModifiedBy>
  <cp:revision>14</cp:revision>
  <dcterms:created xsi:type="dcterms:W3CDTF">2011-04-11T18:07:20Z</dcterms:created>
  <dcterms:modified xsi:type="dcterms:W3CDTF">2011-04-11T20:17:27Z</dcterms:modified>
</cp:coreProperties>
</file>