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1" r:id="rId4"/>
    <p:sldId id="258" r:id="rId5"/>
    <p:sldId id="260" r:id="rId6"/>
    <p:sldId id="264" r:id="rId7"/>
    <p:sldId id="266" r:id="rId8"/>
    <p:sldId id="267" r:id="rId9"/>
    <p:sldId id="262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044" y="-18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DAC8A-026D-4F09-BD21-1528F68FB5A2}" type="datetimeFigureOut">
              <a:rPr lang="ru-RU" smtClean="0"/>
              <a:t>11.04.2011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7D5279-D0F6-4EBE-B2B9-97E62601C48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DAC8A-026D-4F09-BD21-1528F68FB5A2}" type="datetimeFigureOut">
              <a:rPr lang="ru-RU" smtClean="0"/>
              <a:t>11.04.2011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7D5279-D0F6-4EBE-B2B9-97E62601C48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DAC8A-026D-4F09-BD21-1528F68FB5A2}" type="datetimeFigureOut">
              <a:rPr lang="ru-RU" smtClean="0"/>
              <a:t>11.04.2011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7D5279-D0F6-4EBE-B2B9-97E62601C48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DAC8A-026D-4F09-BD21-1528F68FB5A2}" type="datetimeFigureOut">
              <a:rPr lang="ru-RU" smtClean="0"/>
              <a:t>11.04.2011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7D5279-D0F6-4EBE-B2B9-97E62601C48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DAC8A-026D-4F09-BD21-1528F68FB5A2}" type="datetimeFigureOut">
              <a:rPr lang="ru-RU" smtClean="0"/>
              <a:t>11.04.2011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7D5279-D0F6-4EBE-B2B9-97E62601C48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DAC8A-026D-4F09-BD21-1528F68FB5A2}" type="datetimeFigureOut">
              <a:rPr lang="ru-RU" smtClean="0"/>
              <a:t>11.04.2011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7D5279-D0F6-4EBE-B2B9-97E62601C48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DAC8A-026D-4F09-BD21-1528F68FB5A2}" type="datetimeFigureOut">
              <a:rPr lang="ru-RU" smtClean="0"/>
              <a:t>11.04.2011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7D5279-D0F6-4EBE-B2B9-97E62601C48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DAC8A-026D-4F09-BD21-1528F68FB5A2}" type="datetimeFigureOut">
              <a:rPr lang="ru-RU" smtClean="0"/>
              <a:t>11.04.2011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7D5279-D0F6-4EBE-B2B9-97E62601C48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DAC8A-026D-4F09-BD21-1528F68FB5A2}" type="datetimeFigureOut">
              <a:rPr lang="ru-RU" smtClean="0"/>
              <a:t>11.04.2011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7D5279-D0F6-4EBE-B2B9-97E62601C48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DAC8A-026D-4F09-BD21-1528F68FB5A2}" type="datetimeFigureOut">
              <a:rPr lang="ru-RU" smtClean="0"/>
              <a:t>11.04.2011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7D5279-D0F6-4EBE-B2B9-97E62601C48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DAC8A-026D-4F09-BD21-1528F68FB5A2}" type="datetimeFigureOut">
              <a:rPr lang="ru-RU" smtClean="0"/>
              <a:t>11.04.2011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7D5279-D0F6-4EBE-B2B9-97E62601C48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0DAC8A-026D-4F09-BD21-1528F68FB5A2}" type="datetimeFigureOut">
              <a:rPr lang="ru-RU" smtClean="0"/>
              <a:t>11.04.2011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7D5279-D0F6-4EBE-B2B9-97E62601C489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428605"/>
            <a:ext cx="7772400" cy="2571767"/>
          </a:xfrm>
        </p:spPr>
        <p:txBody>
          <a:bodyPr>
            <a:normAutofit fontScale="90000"/>
          </a:bodyPr>
          <a:lstStyle/>
          <a:p>
            <a:r>
              <a:rPr lang="kk-KZ" sz="67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Сәуірдің он үші</a:t>
            </a:r>
            <a:br>
              <a:rPr lang="kk-KZ" sz="67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67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Сынып жұмысы</a:t>
            </a:r>
            <a:br>
              <a:rPr lang="kk-KZ" sz="67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67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Әуежайда</a:t>
            </a:r>
            <a:r>
              <a:rPr lang="kk-KZ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00034" y="3071810"/>
            <a:ext cx="8143932" cy="3214710"/>
          </a:xfrm>
        </p:spPr>
        <p:txBody>
          <a:bodyPr>
            <a:noAutofit/>
          </a:bodyPr>
          <a:lstStyle/>
          <a:p>
            <a:r>
              <a:rPr lang="kk-KZ" sz="4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Міндеттерің</a:t>
            </a:r>
          </a:p>
          <a:p>
            <a:pPr algn="l"/>
            <a:r>
              <a:rPr lang="kk-KZ" sz="4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Жаңа сөздерді қолдану</a:t>
            </a:r>
          </a:p>
          <a:p>
            <a:pPr algn="l"/>
            <a:r>
              <a:rPr lang="kk-KZ" sz="4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Сұхбаттасу</a:t>
            </a:r>
          </a:p>
          <a:p>
            <a:pPr algn="l"/>
            <a:r>
              <a:rPr lang="kk-KZ" sz="4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Мәтінмен жұмыс жасау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kk-KZ" sz="6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Сөздік</a:t>
            </a:r>
            <a:endParaRPr lang="ru-RU" sz="60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kk-KZ" sz="3900" b="1" dirty="0" smtClean="0">
                <a:latin typeface="Times New Roman" pitchFamily="18" charset="0"/>
                <a:cs typeface="Times New Roman" pitchFamily="18" charset="0"/>
              </a:rPr>
              <a:t>Әуежай- аэропорт</a:t>
            </a:r>
          </a:p>
          <a:p>
            <a:r>
              <a:rPr lang="kk-KZ" sz="3900" b="1" dirty="0" smtClean="0">
                <a:latin typeface="Times New Roman" pitchFamily="18" charset="0"/>
                <a:cs typeface="Times New Roman" pitchFamily="18" charset="0"/>
              </a:rPr>
              <a:t>Ұшқыш  -л</a:t>
            </a:r>
            <a:r>
              <a:rPr lang="ru-RU" sz="3900" b="1" dirty="0" err="1" smtClean="0">
                <a:latin typeface="Times New Roman" pitchFamily="18" charset="0"/>
                <a:cs typeface="Times New Roman" pitchFamily="18" charset="0"/>
              </a:rPr>
              <a:t>ётчик</a:t>
            </a:r>
            <a:endParaRPr lang="kk-KZ" sz="39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3900" b="1" dirty="0" smtClean="0">
                <a:latin typeface="Times New Roman" pitchFamily="18" charset="0"/>
                <a:cs typeface="Times New Roman" pitchFamily="18" charset="0"/>
              </a:rPr>
              <a:t>Болғым келеді-хочу стать</a:t>
            </a:r>
          </a:p>
          <a:p>
            <a:r>
              <a:rPr lang="kk-KZ" sz="3900" b="1" dirty="0" smtClean="0">
                <a:latin typeface="Times New Roman" pitchFamily="18" charset="0"/>
                <a:cs typeface="Times New Roman" pitchFamily="18" charset="0"/>
              </a:rPr>
              <a:t>Ол үшін- для этого</a:t>
            </a:r>
          </a:p>
          <a:p>
            <a:r>
              <a:rPr lang="kk-KZ" sz="3900" b="1" dirty="0" smtClean="0">
                <a:latin typeface="Times New Roman" pitchFamily="18" charset="0"/>
                <a:cs typeface="Times New Roman" pitchFamily="18" charset="0"/>
              </a:rPr>
              <a:t>Жұк ұшағы- грузовой самолёт</a:t>
            </a:r>
          </a:p>
          <a:p>
            <a:r>
              <a:rPr lang="kk-KZ" sz="3900" b="1" dirty="0" smtClean="0">
                <a:latin typeface="Times New Roman" pitchFamily="18" charset="0"/>
                <a:cs typeface="Times New Roman" pitchFamily="18" charset="0"/>
              </a:rPr>
              <a:t>Оқу керек- нужно учитсься</a:t>
            </a:r>
          </a:p>
          <a:p>
            <a:r>
              <a:rPr lang="kk-KZ" sz="3900" b="1" dirty="0" smtClean="0">
                <a:latin typeface="Times New Roman" pitchFamily="18" charset="0"/>
                <a:cs typeface="Times New Roman" pitchFamily="18" charset="0"/>
              </a:rPr>
              <a:t>Әскри тікұшақ-военный верт</a:t>
            </a:r>
            <a:r>
              <a:rPr lang="kk-KZ" sz="4000" b="1" dirty="0" smtClean="0">
                <a:latin typeface="Times New Roman" pitchFamily="18" charset="0"/>
                <a:cs typeface="Times New Roman" pitchFamily="18" charset="0"/>
              </a:rPr>
              <a:t>олёт</a:t>
            </a:r>
            <a:endParaRPr lang="ru-RU" sz="40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500042"/>
            <a:ext cx="8229600" cy="5626121"/>
          </a:xfr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>
              <a:buNone/>
            </a:pPr>
            <a:r>
              <a:rPr lang="kk-KZ" sz="40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Ойлайық</a:t>
            </a:r>
            <a:endParaRPr lang="ru-RU" sz="40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Облако 4"/>
          <p:cNvSpPr/>
          <p:nvPr/>
        </p:nvSpPr>
        <p:spPr>
          <a:xfrm flipV="1">
            <a:off x="2643174" y="2071678"/>
            <a:ext cx="3429024" cy="2000264"/>
          </a:xfrm>
          <a:prstGeom prst="cloud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b="1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928926" y="2357430"/>
            <a:ext cx="2928958" cy="101566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6000" b="1" dirty="0" err="1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Әуежай</a:t>
            </a:r>
            <a:r>
              <a:rPr lang="ru-RU" sz="3200" b="1" cap="none" spc="0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 </a:t>
            </a:r>
            <a:r>
              <a:rPr lang="ru-RU" sz="5400" b="1" cap="none" spc="0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 </a:t>
            </a:r>
            <a:endParaRPr lang="ru-RU" sz="5400" b="1" cap="none" spc="0" dirty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solidFill>
                <a:schemeClr val="accent1">
                  <a:satMod val="200000"/>
                  <a:tint val="3000"/>
                </a:schemeClr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</a:endParaRPr>
          </a:p>
        </p:txBody>
      </p:sp>
      <p:cxnSp>
        <p:nvCxnSpPr>
          <p:cNvPr id="8" name="Прямая со стрелкой 7"/>
          <p:cNvCxnSpPr>
            <a:stCxn id="5" idx="1"/>
          </p:cNvCxnSpPr>
          <p:nvPr/>
        </p:nvCxnSpPr>
        <p:spPr>
          <a:xfrm rot="5400000" flipH="1" flipV="1">
            <a:off x="4000227" y="1715555"/>
            <a:ext cx="715713" cy="79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 стрелкой 9"/>
          <p:cNvCxnSpPr>
            <a:stCxn id="5" idx="0"/>
          </p:cNvCxnSpPr>
          <p:nvPr/>
        </p:nvCxnSpPr>
        <p:spPr>
          <a:xfrm>
            <a:off x="6069340" y="3071810"/>
            <a:ext cx="1074428" cy="7143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 стрелкой 11"/>
          <p:cNvCxnSpPr>
            <a:stCxn id="5" idx="3"/>
          </p:cNvCxnSpPr>
          <p:nvPr/>
        </p:nvCxnSpPr>
        <p:spPr>
          <a:xfrm rot="16200000" flipH="1">
            <a:off x="3907593" y="4407668"/>
            <a:ext cx="971622" cy="7143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>
            <a:stCxn id="5" idx="2"/>
          </p:cNvCxnSpPr>
          <p:nvPr/>
        </p:nvCxnSpPr>
        <p:spPr>
          <a:xfrm rot="10800000">
            <a:off x="1785928" y="3071810"/>
            <a:ext cx="867882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 стрелкой 15"/>
          <p:cNvCxnSpPr/>
          <p:nvPr/>
        </p:nvCxnSpPr>
        <p:spPr>
          <a:xfrm>
            <a:off x="5857884" y="4214818"/>
            <a:ext cx="571504" cy="42862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 стрелкой 18"/>
          <p:cNvCxnSpPr/>
          <p:nvPr/>
        </p:nvCxnSpPr>
        <p:spPr>
          <a:xfrm rot="5400000">
            <a:off x="2857488" y="4143380"/>
            <a:ext cx="571504" cy="42862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 стрелкой 20"/>
          <p:cNvCxnSpPr/>
          <p:nvPr/>
        </p:nvCxnSpPr>
        <p:spPr>
          <a:xfrm rot="5400000" flipH="1" flipV="1">
            <a:off x="5214942" y="1785926"/>
            <a:ext cx="571504" cy="28575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 стрелкой 22"/>
          <p:cNvCxnSpPr/>
          <p:nvPr/>
        </p:nvCxnSpPr>
        <p:spPr>
          <a:xfrm rot="16200000" flipV="1">
            <a:off x="2750331" y="1678769"/>
            <a:ext cx="428628" cy="35719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 стрелкой 24"/>
          <p:cNvCxnSpPr/>
          <p:nvPr/>
        </p:nvCxnSpPr>
        <p:spPr>
          <a:xfrm>
            <a:off x="6215074" y="3857628"/>
            <a:ext cx="714380" cy="28575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 стрелкой 26"/>
          <p:cNvCxnSpPr/>
          <p:nvPr/>
        </p:nvCxnSpPr>
        <p:spPr>
          <a:xfrm rot="10800000" flipV="1">
            <a:off x="2285984" y="3786190"/>
            <a:ext cx="500066" cy="21431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1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-29224" y="1"/>
            <a:ext cx="9173224" cy="6858000"/>
          </a:xfr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/>
          <a:lstStyle/>
          <a:p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Мына сөздерді септе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Әуежай              ұшқыш                  билет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Сөздерді сәйкестендір </a:t>
            </a:r>
            <a:endParaRPr lang="ru-RU" b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Содержимое 2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Ұшақ                                      аялдама</a:t>
            </a:r>
          </a:p>
          <a:p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Цирк                                       пойыз</a:t>
            </a:r>
          </a:p>
          <a:p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Стадион                                 әуежай</a:t>
            </a:r>
          </a:p>
          <a:p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Автобус                                   ұшқыш</a:t>
            </a:r>
          </a:p>
          <a:p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Билет                                       </a:t>
            </a:r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жанкүйер</a:t>
            </a:r>
            <a:endParaRPr lang="kk-KZ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 Әкем                                        </a:t>
            </a:r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арена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   </a:t>
            </a:r>
          </a:p>
          <a:p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Вокзал                                      </a:t>
            </a:r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касса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27" name="Прямая со стрелкой 26"/>
          <p:cNvCxnSpPr/>
          <p:nvPr/>
        </p:nvCxnSpPr>
        <p:spPr>
          <a:xfrm flipV="1">
            <a:off x="2071670" y="3929066"/>
            <a:ext cx="3357586" cy="92869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Есте сақта!</a:t>
            </a:r>
            <a:endParaRPr lang="ru-RU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Содержимое 10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k-KZ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Жол ережесі</a:t>
            </a:r>
          </a:p>
          <a:p>
            <a:r>
              <a:rPr lang="kk-KZ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Бағдаршам</a:t>
            </a:r>
          </a:p>
          <a:p>
            <a:r>
              <a:rPr lang="kk-KZ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Көпшілік орындарда </a:t>
            </a:r>
          </a:p>
          <a:p>
            <a:r>
              <a:rPr lang="kk-KZ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                                тыныштық сақтау</a:t>
            </a:r>
          </a:p>
          <a:p>
            <a:r>
              <a:rPr lang="kk-KZ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                                тазалық сақтау</a:t>
            </a:r>
          </a:p>
          <a:p>
            <a:r>
              <a:rPr lang="kk-KZ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                                 тәртіп сақтау                              </a:t>
            </a:r>
            <a:endParaRPr lang="ru-RU" b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Улыбающееся лицо 5"/>
          <p:cNvSpPr/>
          <p:nvPr/>
        </p:nvSpPr>
        <p:spPr>
          <a:xfrm>
            <a:off x="4572000" y="1785926"/>
            <a:ext cx="785818" cy="785818"/>
          </a:xfrm>
          <a:prstGeom prst="smileyFac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Улыбающееся лицо 7"/>
          <p:cNvSpPr/>
          <p:nvPr/>
        </p:nvSpPr>
        <p:spPr>
          <a:xfrm>
            <a:off x="5643570" y="1785926"/>
            <a:ext cx="714380" cy="785818"/>
          </a:xfrm>
          <a:prstGeom prst="smileyFace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Улыбающееся лицо 8"/>
          <p:cNvSpPr/>
          <p:nvPr/>
        </p:nvSpPr>
        <p:spPr>
          <a:xfrm>
            <a:off x="6643702" y="1785926"/>
            <a:ext cx="714380" cy="785818"/>
          </a:xfrm>
          <a:prstGeom prst="smileyFace">
            <a:avLst>
              <a:gd name="adj" fmla="val 4653"/>
            </a:avLst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11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57158" y="357166"/>
            <a:ext cx="8286808" cy="6299811"/>
          </a:xfr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28662" y="285728"/>
            <a:ext cx="7086592" cy="725470"/>
          </a:xfrm>
        </p:spPr>
        <p:txBody>
          <a:bodyPr>
            <a:normAutofit fontScale="90000"/>
          </a:bodyPr>
          <a:lstStyle/>
          <a:p>
            <a:r>
              <a:rPr lang="kk-KZ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Өзін өзі бағалау</a:t>
            </a:r>
            <a:endParaRPr lang="ru-RU" dirty="0">
              <a:solidFill>
                <a:schemeClr val="accent6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143000"/>
          <a:ext cx="8229600" cy="518160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400024"/>
                <a:gridCol w="3071834"/>
                <a:gridCol w="1214446"/>
                <a:gridCol w="1214446"/>
                <a:gridCol w="1214446"/>
                <a:gridCol w="1114404"/>
              </a:tblGrid>
              <a:tr h="370840">
                <a:tc>
                  <a:txBody>
                    <a:bodyPr/>
                    <a:lstStyle/>
                    <a:p>
                      <a:r>
                        <a:rPr lang="kk-KZ" sz="200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№</a:t>
                      </a:r>
                      <a:endParaRPr lang="ru-RU" sz="20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200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Не білемін ?</a:t>
                      </a:r>
                      <a:endParaRPr lang="ru-RU" sz="20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200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Өте жақсы</a:t>
                      </a:r>
                      <a:endParaRPr lang="ru-RU" sz="20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200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Жақсы</a:t>
                      </a:r>
                      <a:endParaRPr lang="ru-RU" sz="20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200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Орташа</a:t>
                      </a:r>
                      <a:endParaRPr lang="ru-RU" sz="20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200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Нашар</a:t>
                      </a:r>
                      <a:endParaRPr lang="ru-RU" sz="20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kk-KZ" sz="2400" dirty="0" smtClean="0"/>
                        <a:t>1</a:t>
                      </a:r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2400" dirty="0" smtClean="0"/>
                        <a:t>Мен досыммен әуежай туралы сөйлесе аламын</a:t>
                      </a:r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kk-KZ" sz="2400" dirty="0" smtClean="0"/>
                        <a:t>2</a:t>
                      </a:r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2400" dirty="0" smtClean="0"/>
                        <a:t>Мен әуежай туралы сөздікті қолдана аламын</a:t>
                      </a:r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kk-KZ" sz="2400" dirty="0" smtClean="0"/>
                        <a:t>3</a:t>
                      </a:r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2400" dirty="0" smtClean="0"/>
                        <a:t>Көлік түрлерін қазақ</a:t>
                      </a:r>
                      <a:r>
                        <a:rPr lang="kk-KZ" sz="2400" baseline="0" dirty="0" smtClean="0"/>
                        <a:t> тілінде айта аламын</a:t>
                      </a:r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kk-KZ" sz="2400" dirty="0" smtClean="0"/>
                        <a:t>4</a:t>
                      </a:r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2400" dirty="0" smtClean="0"/>
                        <a:t>Жол ережесін білемін</a:t>
                      </a:r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kk-KZ" sz="2400" dirty="0" smtClean="0"/>
                        <a:t>5</a:t>
                      </a:r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2400" dirty="0" smtClean="0"/>
                        <a:t>Септік жалғауларын білемін</a:t>
                      </a:r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130</TotalTime>
  <Words>119</Words>
  <Application>Microsoft Office PowerPoint</Application>
  <PresentationFormat>Экран (4:3)</PresentationFormat>
  <Paragraphs>49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Тема Office</vt:lpstr>
      <vt:lpstr>Сәуірдің он үші Сынып жұмысы Әуежайда </vt:lpstr>
      <vt:lpstr>Сөздік</vt:lpstr>
      <vt:lpstr>Слайд 3</vt:lpstr>
      <vt:lpstr>Слайд 4</vt:lpstr>
      <vt:lpstr>Мына сөздерді септе</vt:lpstr>
      <vt:lpstr>Сөздерді сәйкестендір </vt:lpstr>
      <vt:lpstr>Есте сақта!</vt:lpstr>
      <vt:lpstr>Слайд 8</vt:lpstr>
      <vt:lpstr>Өзін өзі бағалау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Сәуірдің он үші Сынып жұмысы Әуежайда </dc:title>
  <dc:creator>Гауһар</dc:creator>
  <cp:lastModifiedBy>Гауһар</cp:lastModifiedBy>
  <cp:revision>14</cp:revision>
  <dcterms:created xsi:type="dcterms:W3CDTF">2011-04-11T18:07:20Z</dcterms:created>
  <dcterms:modified xsi:type="dcterms:W3CDTF">2011-04-11T20:17:27Z</dcterms:modified>
</cp:coreProperties>
</file>