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314BC-6EB9-472D-B709-02CD2B144DFC}" type="datetimeFigureOut">
              <a:rPr lang="ru-RU" smtClean="0"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7B707-59AC-4E85-9229-3BEC07C5304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250033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dirty="0" smtClean="0">
                <a:latin typeface="Arial" pitchFamily="34" charset="0"/>
                <a:cs typeface="Arial" pitchFamily="34" charset="0"/>
              </a:rPr>
            </a:br>
            <a:r>
              <a:rPr lang="kk-KZ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Наурыздың үші</a:t>
            </a:r>
            <a:br>
              <a:rPr lang="kk-KZ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Сабақтың тақырыбы</a:t>
            </a:r>
            <a:br>
              <a:rPr lang="kk-KZ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285274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Адамдардың көктемгі </a:t>
            </a:r>
          </a:p>
          <a:p>
            <a:r>
              <a:rPr lang="kk-KZ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киімдері</a:t>
            </a:r>
            <a:endParaRPr lang="ru-RU" sz="5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sz="6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Міндеттерің</a:t>
            </a:r>
            <a:endParaRPr lang="ru-RU" sz="60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sz="5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Сұхбаттасу</a:t>
            </a:r>
          </a:p>
          <a:p>
            <a:r>
              <a:rPr lang="kk-KZ" sz="5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Киімдердің атауын тап</a:t>
            </a:r>
          </a:p>
          <a:p>
            <a:r>
              <a:rPr lang="kk-KZ" sz="5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Әңгіме құрастыру</a:t>
            </a:r>
            <a:endParaRPr lang="ru-RU" sz="5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Шақтарды қайталау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5" y="1357298"/>
          <a:ext cx="8286807" cy="621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059"/>
                <a:gridCol w="1827221"/>
                <a:gridCol w="2000263"/>
                <a:gridCol w="2000264"/>
              </a:tblGrid>
              <a:tr h="1230714">
                <a:tc>
                  <a:txBody>
                    <a:bodyPr/>
                    <a:lstStyle/>
                    <a:p>
                      <a:r>
                        <a:rPr lang="kk-KZ" sz="2800" dirty="0" smtClean="0"/>
                        <a:t>Тұйық        етістік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</a:t>
                      </a:r>
                      <a:r>
                        <a:rPr lang="kk-KZ" sz="2800" dirty="0" smtClean="0"/>
                        <a:t>Нақ </a:t>
                      </a:r>
                    </a:p>
                    <a:p>
                      <a:r>
                        <a:rPr lang="kk-KZ" sz="2800" dirty="0" smtClean="0"/>
                        <a:t>осы шақ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/>
                        <a:t>    Жедел өткен  шақ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/>
                        <a:t>  Ауыспалы    өткен шақ</a:t>
                      </a:r>
                      <a:endParaRPr lang="ru-RU" sz="2800" dirty="0"/>
                    </a:p>
                  </a:txBody>
                  <a:tcPr/>
                </a:tc>
              </a:tr>
              <a:tr h="4984392">
                <a:tc>
                  <a:txBody>
                    <a:bodyPr/>
                    <a:lstStyle/>
                    <a:p>
                      <a:r>
                        <a:rPr lang="kk-KZ" sz="3600" dirty="0" smtClean="0"/>
                        <a:t>Келу</a:t>
                      </a:r>
                    </a:p>
                    <a:p>
                      <a:r>
                        <a:rPr lang="kk-KZ" sz="3200" dirty="0" smtClean="0"/>
                        <a:t>бастау</a:t>
                      </a:r>
                    </a:p>
                    <a:p>
                      <a:r>
                        <a:rPr lang="kk-KZ" sz="3200" dirty="0" smtClean="0"/>
                        <a:t>жібу</a:t>
                      </a:r>
                    </a:p>
                    <a:p>
                      <a:r>
                        <a:rPr lang="kk-KZ" sz="3200" dirty="0" smtClean="0"/>
                        <a:t>жылыну</a:t>
                      </a:r>
                    </a:p>
                    <a:p>
                      <a:r>
                        <a:rPr lang="kk-KZ" sz="3200" dirty="0" smtClean="0"/>
                        <a:t>болу</a:t>
                      </a:r>
                    </a:p>
                    <a:p>
                      <a:r>
                        <a:rPr lang="kk-KZ" sz="3200" dirty="0" smtClean="0"/>
                        <a:t>қату</a:t>
                      </a:r>
                    </a:p>
                    <a:p>
                      <a:r>
                        <a:rPr lang="kk-KZ" sz="3200" dirty="0" smtClean="0"/>
                        <a:t>істеу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Қандай киімдерді білесің?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>
              <a:solidFill>
                <a:srgbClr val="C0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785786" y="1571612"/>
            <a:ext cx="1928826" cy="1500198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І топ</a:t>
            </a:r>
            <a:endParaRPr lang="ru-RU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857620" y="1643050"/>
            <a:ext cx="1928826" cy="1428760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C00000"/>
                </a:solidFill>
              </a:rPr>
              <a:t>ІІ топ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643702" y="1714488"/>
            <a:ext cx="2000264" cy="1428760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C00000"/>
                </a:solidFill>
              </a:rPr>
              <a:t>ІІІ топ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Киімдердің түрлері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86322"/>
            <a:ext cx="8229600" cy="1339841"/>
          </a:xfrm>
        </p:spPr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H="1">
            <a:off x="7393801" y="1678769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072728" y="2071678"/>
            <a:ext cx="8564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1393009" y="1750207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45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Наурыздың үші Сабақтың тақырыбы  </vt:lpstr>
      <vt:lpstr>Міндеттерің</vt:lpstr>
      <vt:lpstr>Шақтарды қайталау</vt:lpstr>
      <vt:lpstr>Қандай киімдерді білесің?</vt:lpstr>
      <vt:lpstr>Киімдердің түрлері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Наурыздың үші Сабақтың тақырыбы  </dc:title>
  <dc:creator>Гауһар</dc:creator>
  <cp:lastModifiedBy>Гауһар</cp:lastModifiedBy>
  <cp:revision>5</cp:revision>
  <dcterms:created xsi:type="dcterms:W3CDTF">2011-03-03T08:54:36Z</dcterms:created>
  <dcterms:modified xsi:type="dcterms:W3CDTF">2011-03-03T09:37:38Z</dcterms:modified>
</cp:coreProperties>
</file>