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0" r:id="rId4"/>
    <p:sldId id="269" r:id="rId5"/>
    <p:sldId id="262" r:id="rId6"/>
    <p:sldId id="263" r:id="rId7"/>
    <p:sldId id="264" r:id="rId8"/>
    <p:sldId id="265" r:id="rId9"/>
    <p:sldId id="266" r:id="rId10"/>
    <p:sldId id="270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18.05.2012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18.05.2012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9.jpeg"/><Relationship Id="rId7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Изображение 0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571612"/>
            <a:ext cx="7143800" cy="414340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Тема: МИР СЕМЬИ.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 0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2714620"/>
            <a:ext cx="4608576" cy="248716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Мир семьи.</a:t>
            </a:r>
            <a:endParaRPr lang="ru-RU" dirty="0"/>
          </a:p>
        </p:txBody>
      </p:sp>
      <p:pic>
        <p:nvPicPr>
          <p:cNvPr id="5" name="Рисунок 4" descr="Изображение 004.jpg"/>
          <p:cNvPicPr>
            <a:picLocks noChangeAspect="1"/>
          </p:cNvPicPr>
          <p:nvPr/>
        </p:nvPicPr>
        <p:blipFill>
          <a:blip r:embed="rId3"/>
          <a:srcRect l="9091"/>
          <a:stretch>
            <a:fillRect/>
          </a:stretch>
        </p:blipFill>
        <p:spPr>
          <a:xfrm>
            <a:off x="4929190" y="1142984"/>
            <a:ext cx="1428760" cy="1595632"/>
          </a:xfrm>
          <a:prstGeom prst="rect">
            <a:avLst/>
          </a:prstGeom>
        </p:spPr>
      </p:pic>
      <p:pic>
        <p:nvPicPr>
          <p:cNvPr id="6" name="Рисунок 5" descr="Изображение 00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4546" y="1357298"/>
            <a:ext cx="1214446" cy="1357322"/>
          </a:xfrm>
          <a:prstGeom prst="rect">
            <a:avLst/>
          </a:prstGeom>
        </p:spPr>
      </p:pic>
      <p:pic>
        <p:nvPicPr>
          <p:cNvPr id="7" name="Рисунок 6" descr="Изображение 00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9520" y="3500438"/>
            <a:ext cx="1167004" cy="2034544"/>
          </a:xfrm>
          <a:prstGeom prst="rect">
            <a:avLst/>
          </a:prstGeom>
        </p:spPr>
      </p:pic>
      <p:pic>
        <p:nvPicPr>
          <p:cNvPr id="8" name="Рисунок 7" descr="Изображение 009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910" y="2357430"/>
            <a:ext cx="1285884" cy="1643074"/>
          </a:xfrm>
          <a:prstGeom prst="rect">
            <a:avLst/>
          </a:prstGeom>
        </p:spPr>
      </p:pic>
      <p:pic>
        <p:nvPicPr>
          <p:cNvPr id="9" name="Рисунок 8" descr="Изображение 007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58082" y="1857364"/>
            <a:ext cx="1214446" cy="1500198"/>
          </a:xfrm>
          <a:prstGeom prst="rect">
            <a:avLst/>
          </a:prstGeom>
        </p:spPr>
      </p:pic>
      <p:pic>
        <p:nvPicPr>
          <p:cNvPr id="10" name="Рисунок 9" descr="Изображение 006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472" y="4071942"/>
            <a:ext cx="1143008" cy="1928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Пврдаа</a:t>
            </a:r>
            <a:endParaRPr lang="ru-RU" dirty="0" smtClean="0"/>
          </a:p>
          <a:p>
            <a:r>
              <a:rPr lang="ru-RU" dirty="0" err="1" smtClean="0"/>
              <a:t>Дрообта</a:t>
            </a:r>
            <a:endParaRPr lang="ru-RU" dirty="0" smtClean="0"/>
          </a:p>
          <a:p>
            <a:r>
              <a:rPr lang="ru-RU" dirty="0" err="1" smtClean="0"/>
              <a:t>Женуваие</a:t>
            </a:r>
            <a:endParaRPr lang="ru-RU" dirty="0" smtClean="0"/>
          </a:p>
          <a:p>
            <a:r>
              <a:rPr lang="ru-RU" dirty="0" err="1" smtClean="0"/>
              <a:t>Волбюь</a:t>
            </a:r>
            <a:endParaRPr lang="ru-RU" dirty="0" smtClean="0"/>
          </a:p>
          <a:p>
            <a:r>
              <a:rPr lang="ru-RU" dirty="0" err="1" smtClean="0"/>
              <a:t>Ямьсе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Разгадать анаграммы.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 сердца к сердцу.</a:t>
            </a:r>
            <a:endParaRPr lang="ru-RU" dirty="0"/>
          </a:p>
        </p:txBody>
      </p:sp>
      <p:pic>
        <p:nvPicPr>
          <p:cNvPr id="6" name="Рисунок 5" descr="christmas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214554"/>
            <a:ext cx="4643470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Семья- это маленькое общество, члены которого состоят в кровном родстве и связаны общностью быта, взаимной помощью друг за друга.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Семья.</a:t>
            </a:r>
            <a:endParaRPr lang="ru-RU" dirty="0"/>
          </a:p>
        </p:txBody>
      </p:sp>
      <p:pic>
        <p:nvPicPr>
          <p:cNvPr id="4" name="Содержимое 3" descr="Изображение 001.jpg"/>
          <p:cNvPicPr>
            <a:picLocks noChangeAspect="1"/>
          </p:cNvPicPr>
          <p:nvPr/>
        </p:nvPicPr>
        <p:blipFill>
          <a:blip r:embed="rId2"/>
          <a:srcRect l="5714" t="4526" b="11747"/>
          <a:stretch>
            <a:fillRect/>
          </a:stretch>
        </p:blipFill>
        <p:spPr>
          <a:xfrm>
            <a:off x="2285984" y="3357562"/>
            <a:ext cx="4714908" cy="264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3">
              <a:buNone/>
            </a:pPr>
            <a:r>
              <a:rPr lang="ru-RU" sz="2400" dirty="0" smtClean="0"/>
              <a:t>Задам сейчас задачу я.</a:t>
            </a:r>
          </a:p>
          <a:p>
            <a:r>
              <a:rPr lang="ru-RU" dirty="0" smtClean="0"/>
              <a:t>Послушай вот моя семья:</a:t>
            </a:r>
          </a:p>
          <a:p>
            <a:r>
              <a:rPr lang="ru-RU" dirty="0" smtClean="0"/>
              <a:t>Дедуля, бабушка и брат.</a:t>
            </a:r>
          </a:p>
          <a:p>
            <a:r>
              <a:rPr lang="ru-RU" dirty="0" smtClean="0"/>
              <a:t>У нас порядок в доме, лад.</a:t>
            </a:r>
          </a:p>
          <a:p>
            <a:r>
              <a:rPr lang="ru-RU" dirty="0" smtClean="0"/>
              <a:t>И чистота, а почему?</a:t>
            </a:r>
          </a:p>
          <a:p>
            <a:r>
              <a:rPr lang="ru-RU" dirty="0" smtClean="0"/>
              <a:t>Две мамы есть у нас в дому,</a:t>
            </a:r>
          </a:p>
          <a:p>
            <a:r>
              <a:rPr lang="ru-RU" dirty="0" smtClean="0"/>
              <a:t>Два папы, два сыночка,</a:t>
            </a:r>
          </a:p>
          <a:p>
            <a:r>
              <a:rPr lang="ru-RU" dirty="0" smtClean="0"/>
              <a:t>Сестра, невестка, дочка,</a:t>
            </a:r>
          </a:p>
          <a:p>
            <a:r>
              <a:rPr lang="ru-RU" dirty="0" smtClean="0"/>
              <a:t>А самый младший – я,</a:t>
            </a:r>
          </a:p>
          <a:p>
            <a:r>
              <a:rPr lang="ru-RU" dirty="0" smtClean="0"/>
              <a:t>Какая же у нас семья?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Загадка.</a:t>
            </a:r>
            <a:br>
              <a:rPr lang="ru-RU" sz="2800" dirty="0" smtClean="0"/>
            </a:br>
            <a:r>
              <a:rPr lang="ru-RU" sz="2800" dirty="0" smtClean="0"/>
              <a:t>Попробуйте сосчитать, сколько в этой семье человек.</a:t>
            </a:r>
            <a:endParaRPr lang="ru-RU" sz="2800" dirty="0"/>
          </a:p>
        </p:txBody>
      </p:sp>
      <p:pic>
        <p:nvPicPr>
          <p:cNvPr id="5" name="Содержимое 4" descr="Изображение 0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2143116"/>
            <a:ext cx="3143272" cy="3500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8926" y="2786058"/>
            <a:ext cx="3214710" cy="237802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Счастливая семья.</a:t>
            </a:r>
            <a:endParaRPr lang="ru-RU" dirty="0"/>
          </a:p>
        </p:txBody>
      </p:sp>
      <p:pic>
        <p:nvPicPr>
          <p:cNvPr id="6" name="Рисунок 5" descr="Изображение 00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84" y="1500174"/>
            <a:ext cx="2071702" cy="2571768"/>
          </a:xfrm>
          <a:prstGeom prst="rect">
            <a:avLst/>
          </a:prstGeom>
        </p:spPr>
      </p:pic>
      <p:pic>
        <p:nvPicPr>
          <p:cNvPr id="7" name="Рисунок 6" descr="Изображение 00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538" y="1571612"/>
            <a:ext cx="2143140" cy="25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В гостях хорошо, а дома лучше.</a:t>
            </a:r>
          </a:p>
          <a:p>
            <a:pPr>
              <a:buNone/>
            </a:pPr>
            <a:r>
              <a:rPr lang="ru-RU" dirty="0" smtClean="0"/>
              <a:t>Дом вести, не бородой трясти.</a:t>
            </a:r>
          </a:p>
          <a:p>
            <a:pPr>
              <a:buNone/>
            </a:pPr>
            <a:r>
              <a:rPr lang="ru-RU" dirty="0" smtClean="0"/>
              <a:t>Без хозяина дом сирота.</a:t>
            </a:r>
          </a:p>
          <a:p>
            <a:pPr>
              <a:buNone/>
            </a:pPr>
            <a:r>
              <a:rPr lang="ru-RU" dirty="0" smtClean="0"/>
              <a:t>Дом невелик, да лежать не велит.</a:t>
            </a:r>
          </a:p>
          <a:p>
            <a:pPr>
              <a:buNone/>
            </a:pPr>
            <a:r>
              <a:rPr lang="ru-RU" dirty="0" smtClean="0"/>
              <a:t>Дом построить – не шапку на голову надеть.</a:t>
            </a:r>
          </a:p>
          <a:p>
            <a:pPr>
              <a:buNone/>
            </a:pPr>
            <a:r>
              <a:rPr lang="ru-RU" dirty="0" smtClean="0"/>
              <a:t>Домой придешь – хлеб – соль найдешь.</a:t>
            </a:r>
          </a:p>
          <a:p>
            <a:pPr>
              <a:buNone/>
            </a:pPr>
            <a:r>
              <a:rPr lang="ru-RU" dirty="0" smtClean="0"/>
              <a:t>Не красна изба углами, красна пирогами.</a:t>
            </a:r>
          </a:p>
          <a:p>
            <a:pPr>
              <a:buNone/>
            </a:pPr>
            <a:r>
              <a:rPr lang="ru-RU" dirty="0" smtClean="0"/>
              <a:t>Вся семья вместе, так и душа на месте.</a:t>
            </a:r>
          </a:p>
          <a:p>
            <a:pPr>
              <a:buNone/>
            </a:pPr>
            <a:r>
              <a:rPr lang="ru-RU" dirty="0" smtClean="0"/>
              <a:t>Кто сеет мир, пожнет счастье.</a:t>
            </a:r>
          </a:p>
          <a:p>
            <a:pPr>
              <a:buNone/>
            </a:pPr>
            <a:r>
              <a:rPr lang="ru-RU" dirty="0" smtClean="0"/>
              <a:t>Без корня и трава не растет.</a:t>
            </a:r>
          </a:p>
          <a:p>
            <a:pPr>
              <a:buNone/>
            </a:pP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В народных пословицах и поговорках хорошо сказано о том, что не так- то просто поддерживать семейный очаг, семейное тепло.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МИЛО        ЛЮБИЕ</a:t>
            </a:r>
          </a:p>
          <a:p>
            <a:r>
              <a:rPr lang="ru-RU" dirty="0" smtClean="0"/>
              <a:t>ЧЕЛО          СЕРДИЕ</a:t>
            </a:r>
          </a:p>
          <a:p>
            <a:r>
              <a:rPr lang="ru-RU" dirty="0" smtClean="0"/>
              <a:t>ТРУДО        ВЕРИЕ</a:t>
            </a:r>
          </a:p>
          <a:p>
            <a:r>
              <a:rPr lang="ru-RU" dirty="0" smtClean="0"/>
              <a:t>БЛАГО        ВЕЧНОСТЬ</a:t>
            </a:r>
          </a:p>
          <a:p>
            <a:r>
              <a:rPr lang="ru-RU" dirty="0" smtClean="0"/>
              <a:t>ВЗАИМО    ДАРНОСТЬ</a:t>
            </a:r>
          </a:p>
          <a:p>
            <a:r>
              <a:rPr lang="ru-RU" dirty="0" smtClean="0"/>
              <a:t>ДО               ПОНИМАНИЕ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«Найди пару»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МИЛОСЕРДИЕ</a:t>
            </a:r>
          </a:p>
          <a:p>
            <a:r>
              <a:rPr lang="ru-RU" dirty="0" smtClean="0"/>
              <a:t>ТРУДОЛЮБИЕ</a:t>
            </a:r>
          </a:p>
          <a:p>
            <a:r>
              <a:rPr lang="ru-RU" dirty="0" smtClean="0"/>
              <a:t>ЧЕЛОВЕЧНОСТЬ</a:t>
            </a:r>
          </a:p>
          <a:p>
            <a:r>
              <a:rPr lang="ru-RU" dirty="0" smtClean="0"/>
              <a:t>БЛАГОДАРНОСТЬ</a:t>
            </a:r>
          </a:p>
          <a:p>
            <a:r>
              <a:rPr lang="ru-RU" dirty="0" smtClean="0"/>
              <a:t>ВЗАИМОПОНИМАНИЕ</a:t>
            </a:r>
          </a:p>
          <a:p>
            <a:r>
              <a:rPr lang="ru-RU" dirty="0" smtClean="0"/>
              <a:t>ДОВЕРИЕ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Любовь- основа счастливой семьи.</a:t>
            </a:r>
          </a:p>
          <a:p>
            <a:pPr>
              <a:buNone/>
            </a:pPr>
            <a:r>
              <a:rPr lang="ru-RU" dirty="0" smtClean="0"/>
              <a:t>Материнская любовь безгранична</a:t>
            </a:r>
          </a:p>
          <a:p>
            <a:pPr>
              <a:buNone/>
            </a:pPr>
            <a:r>
              <a:rPr lang="ru-RU" dirty="0" smtClean="0"/>
              <a:t> и неисчерпаема. Сердце матери никогда не устанет любить своего ребенка. Прощает ему многое. Помогает и поддерживает. Верит и восхищается. Оно даже готово умереть ради каждого из нас.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Семья счастливая, когда взрослые и дети с любовью и уважением относятся друг к другу, заботятся друг о друге,  умеют прощать и понимать, утешать и радоваться.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1. Строить отношения в семье на доверии и взаимопонимании.</a:t>
            </a:r>
          </a:p>
          <a:p>
            <a:r>
              <a:rPr lang="ru-RU" dirty="0" smtClean="0"/>
              <a:t>2. Уметь чувствовать рядом родного человека, не причинять ему боли.</a:t>
            </a:r>
          </a:p>
          <a:p>
            <a:r>
              <a:rPr lang="ru-RU" dirty="0" smtClean="0"/>
              <a:t>3. Чаще задумываться над вопросом: </a:t>
            </a:r>
          </a:p>
          <a:p>
            <a:r>
              <a:rPr lang="ru-RU" dirty="0" smtClean="0"/>
              <a:t>«Что я сделал хорошего для родителей? Чем я им помог?»</a:t>
            </a:r>
          </a:p>
          <a:p>
            <a:r>
              <a:rPr lang="ru-RU" dirty="0" smtClean="0"/>
              <a:t>4. Уважать старость, дарить радость, помните: «Делать хорошее людям- хорошеть самому».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Законы человечности.</a:t>
            </a:r>
            <a:endParaRPr lang="ru-RU" dirty="0"/>
          </a:p>
        </p:txBody>
      </p:sp>
      <p:pic>
        <p:nvPicPr>
          <p:cNvPr id="4" name="Рисунок 3" descr="Изображение 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826" y="5357826"/>
            <a:ext cx="2428892" cy="1245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114</TotalTime>
  <Words>371</Words>
  <PresentationFormat>Экран (4:3)</PresentationFormat>
  <Paragraphs>60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Открытая</vt:lpstr>
      <vt:lpstr>Тема: МИР СЕМЬИ.</vt:lpstr>
      <vt:lpstr>Семья.</vt:lpstr>
      <vt:lpstr>Загадка. Попробуйте сосчитать, сколько в этой семье человек.</vt:lpstr>
      <vt:lpstr>Счастливая семья.</vt:lpstr>
      <vt:lpstr>В народных пословицах и поговорках хорошо сказано о том, что не так- то просто поддерживать семейный очаг, семейное тепло.</vt:lpstr>
      <vt:lpstr>«Найди пару»</vt:lpstr>
      <vt:lpstr>Слайд 7</vt:lpstr>
      <vt:lpstr>Семья счастливая, когда взрослые и дети с любовью и уважением относятся друг к другу, заботятся друг о друге,  умеют прощать и понимать, утешать и радоваться.</vt:lpstr>
      <vt:lpstr>Законы человечности.</vt:lpstr>
      <vt:lpstr>Мир семьи.</vt:lpstr>
      <vt:lpstr>Разгадать анаграммы.</vt:lpstr>
      <vt:lpstr>От сердца к сердцу.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МИР СЕМЬИ.</dc:title>
  <cp:lastModifiedBy>Лаборант</cp:lastModifiedBy>
  <cp:revision>16</cp:revision>
  <dcterms:modified xsi:type="dcterms:W3CDTF">2012-05-18T09:25:40Z</dcterms:modified>
</cp:coreProperties>
</file>