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5" r:id="rId3"/>
    <p:sldId id="264" r:id="rId4"/>
    <p:sldId id="266" r:id="rId5"/>
    <p:sldId id="267" r:id="rId6"/>
    <p:sldId id="268" r:id="rId7"/>
    <p:sldId id="269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FBD8-C8AB-47F3-B62A-B61D0DF48CFB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B38FA37-8580-42D6-8E3A-565448B8B9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FBD8-C8AB-47F3-B62A-B61D0DF48CFB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8FA37-8580-42D6-8E3A-565448B8B9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FBD8-C8AB-47F3-B62A-B61D0DF48CFB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8FA37-8580-42D6-8E3A-565448B8B9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FBD8-C8AB-47F3-B62A-B61D0DF48CFB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B38FA37-8580-42D6-8E3A-565448B8B9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FBD8-C8AB-47F3-B62A-B61D0DF48CFB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8FA37-8580-42D6-8E3A-565448B8B9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FBD8-C8AB-47F3-B62A-B61D0DF48CFB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8FA37-8580-42D6-8E3A-565448B8B9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FBD8-C8AB-47F3-B62A-B61D0DF48CFB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B38FA37-8580-42D6-8E3A-565448B8B9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FBD8-C8AB-47F3-B62A-B61D0DF48CFB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8FA37-8580-42D6-8E3A-565448B8B9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FBD8-C8AB-47F3-B62A-B61D0DF48CFB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8FA37-8580-42D6-8E3A-565448B8B9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FBD8-C8AB-47F3-B62A-B61D0DF48CFB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8FA37-8580-42D6-8E3A-565448B8B9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FBD8-C8AB-47F3-B62A-B61D0DF48CFB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8FA37-8580-42D6-8E3A-565448B8B9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9AEFBD8-C8AB-47F3-B62A-B61D0DF48CFB}" type="datetimeFigureOut">
              <a:rPr lang="ru-RU" smtClean="0"/>
              <a:pPr/>
              <a:t>07.05.2012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B38FA37-8580-42D6-8E3A-565448B8B9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&amp;Kcy;&amp;acy;&amp;rcy;&amp;tcy;&amp;icy;&amp;ncy;&amp;kcy;&amp;acy; 10 &amp;icy;&amp;zcy; 4336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57214"/>
            <a:ext cx="9144000" cy="746228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4200" b="1" dirty="0" smtClean="0"/>
              <a:t>М. </a:t>
            </a:r>
            <a:r>
              <a:rPr lang="ru-RU" sz="4200" b="1" dirty="0" err="1" smtClean="0"/>
              <a:t>Маметова</a:t>
            </a:r>
            <a:r>
              <a:rPr lang="ru-RU" sz="4200" b="1" dirty="0" smtClean="0"/>
              <a:t> </a:t>
            </a:r>
            <a:r>
              <a:rPr lang="ru-RU" dirty="0" smtClean="0"/>
              <a:t>- Герой Советского Союза, родилась в </a:t>
            </a:r>
            <a:r>
              <a:rPr lang="ru-RU" dirty="0" err="1" smtClean="0"/>
              <a:t>Ординском</a:t>
            </a:r>
            <a:r>
              <a:rPr lang="ru-RU" dirty="0" smtClean="0"/>
              <a:t> районе </a:t>
            </a:r>
            <a:r>
              <a:rPr lang="ru-RU" dirty="0" err="1" smtClean="0"/>
              <a:t>Западно-Казахстанской</a:t>
            </a:r>
            <a:r>
              <a:rPr lang="ru-RU" dirty="0" smtClean="0"/>
              <a:t> области. Ее настоящее имя - </a:t>
            </a:r>
            <a:r>
              <a:rPr lang="ru-RU" dirty="0" err="1" smtClean="0"/>
              <a:t>Мансия</a:t>
            </a:r>
            <a:r>
              <a:rPr lang="ru-RU" dirty="0" smtClean="0"/>
              <a:t>, она рано лишилась родителей, воспитывалась у родственников в </a:t>
            </a:r>
            <a:r>
              <a:rPr lang="ru-RU" dirty="0" err="1" smtClean="0"/>
              <a:t>Алматы</a:t>
            </a:r>
            <a:r>
              <a:rPr lang="ru-RU" dirty="0" smtClean="0"/>
              <a:t>. </a:t>
            </a:r>
            <a:r>
              <a:rPr lang="ru-RU" dirty="0" err="1" smtClean="0"/>
              <a:t>Маншук</a:t>
            </a:r>
            <a:r>
              <a:rPr lang="ru-RU" dirty="0" smtClean="0"/>
              <a:t> училась в мединституте, когда началась война. В 1942 году она добровольно отправилась на фронт, попала в 21-ю стрелковую дивизию.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6" name="Picture 2" descr="&amp;Kcy;&amp;acy;&amp;rcy;&amp;tcy;&amp;icy;&amp;ncy;&amp;kcy;&amp;acy; 2 &amp;icy;&amp;zcy; 5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14290"/>
            <a:ext cx="4460838" cy="62865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С самого начала войны ее отличали упорство, мужество, отвага. При обороне Невеля </a:t>
            </a:r>
            <a:r>
              <a:rPr lang="ru-RU" dirty="0" err="1" smtClean="0"/>
              <a:t>Маншук</a:t>
            </a:r>
            <a:r>
              <a:rPr lang="ru-RU" dirty="0" smtClean="0"/>
              <a:t> погибла, отстреливаясь до последнего патрона. Ее подвиг воодушевлял многих как на военном фронте, так и на трудовом. Колхозники Павлодарской области с целью увековечить имя прославленной пулеметчицы собрали деньги на снаряжение танкового полка имени М. </a:t>
            </a:r>
            <a:r>
              <a:rPr lang="ru-RU" dirty="0" err="1" smtClean="0"/>
              <a:t>Маметовой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8" name="Picture 6" descr="&amp;Kcy;&amp;acy;&amp;rcy;&amp;tcy;&amp;icy;&amp;ncy;&amp;kcy;&amp;acy; 37 &amp;icy;&amp;zcy; 54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00108"/>
            <a:ext cx="3714776" cy="55721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32500" lnSpcReduction="20000"/>
          </a:bodyPr>
          <a:lstStyle/>
          <a:p>
            <a:r>
              <a:rPr lang="ru-RU" sz="8600" b="1" dirty="0" err="1" smtClean="0"/>
              <a:t>Нуркен</a:t>
            </a:r>
            <a:r>
              <a:rPr lang="ru-RU" sz="8600" b="1" dirty="0" smtClean="0"/>
              <a:t> </a:t>
            </a:r>
            <a:r>
              <a:rPr lang="ru-RU" sz="8600" b="1" dirty="0" err="1" smtClean="0"/>
              <a:t>Абдиров</a:t>
            </a:r>
            <a:r>
              <a:rPr lang="ru-RU" sz="8600" b="1" dirty="0" smtClean="0"/>
              <a:t> </a:t>
            </a:r>
            <a:r>
              <a:rPr lang="ru-RU" sz="4500" dirty="0" smtClean="0"/>
              <a:t>родился в 1919 году в ауле №5 (ныне совхоз им. </a:t>
            </a:r>
            <a:r>
              <a:rPr lang="ru-RU" sz="4500" dirty="0" err="1" smtClean="0"/>
              <a:t>Нуркена</a:t>
            </a:r>
            <a:r>
              <a:rPr lang="ru-RU" sz="4500" dirty="0" smtClean="0"/>
              <a:t>) </a:t>
            </a:r>
            <a:r>
              <a:rPr lang="ru-RU" sz="4500" dirty="0" err="1" smtClean="0"/>
              <a:t>Каркаралинского</a:t>
            </a:r>
            <a:r>
              <a:rPr lang="ru-RU" sz="4500" dirty="0" smtClean="0"/>
              <a:t> района в крестьянской семье. Окончил курсы </a:t>
            </a:r>
            <a:r>
              <a:rPr lang="ru-RU" sz="4500" dirty="0" err="1" smtClean="0"/>
              <a:t>авиапилотов</a:t>
            </a:r>
            <a:r>
              <a:rPr lang="ru-RU" sz="4500" dirty="0" smtClean="0"/>
              <a:t> в Караганде.</a:t>
            </a:r>
          </a:p>
          <a:p>
            <a:r>
              <a:rPr lang="ru-RU" sz="4500" dirty="0" smtClean="0"/>
              <a:t>Когда началась война </a:t>
            </a:r>
            <a:r>
              <a:rPr lang="ru-RU" sz="4500" dirty="0" err="1" smtClean="0"/>
              <a:t>Нуркен</a:t>
            </a:r>
            <a:r>
              <a:rPr lang="ru-RU" sz="4500" dirty="0" smtClean="0"/>
              <a:t> </a:t>
            </a:r>
            <a:r>
              <a:rPr lang="ru-RU" sz="4500" dirty="0" err="1" smtClean="0"/>
              <a:t>Абдиров</a:t>
            </a:r>
            <a:r>
              <a:rPr lang="ru-RU" sz="4500" dirty="0" smtClean="0"/>
              <a:t> был курсантом Оренбургского </a:t>
            </a:r>
            <a:r>
              <a:rPr lang="ru-RU" sz="4500" dirty="0" err="1" smtClean="0"/>
              <a:t>авиаучилища</a:t>
            </a:r>
            <a:r>
              <a:rPr lang="ru-RU" sz="4500" dirty="0" smtClean="0"/>
              <a:t>. Он настойчиво рвался на фронт и поэтому для ускоренного обучения по программе военного летчика-штурмовика был направлен сначала в Ташкент, а затем - в один из сибирских городов, а по окончании учебы - на фронт в составе 808-го штурмового полка 267 авиадивизии.</a:t>
            </a:r>
          </a:p>
          <a:p>
            <a:r>
              <a:rPr lang="ru-RU" sz="4500" dirty="0" smtClean="0"/>
              <a:t>Много боевых вылетов совершил </a:t>
            </a:r>
            <a:r>
              <a:rPr lang="ru-RU" sz="4500" dirty="0" err="1" smtClean="0"/>
              <a:t>Нуркен</a:t>
            </a:r>
            <a:r>
              <a:rPr lang="ru-RU" sz="4500" dirty="0" smtClean="0"/>
              <a:t> </a:t>
            </a:r>
            <a:r>
              <a:rPr lang="ru-RU" sz="4500" dirty="0" err="1" smtClean="0"/>
              <a:t>Абдиров</a:t>
            </a:r>
            <a:r>
              <a:rPr lang="ru-RU" sz="4500" dirty="0" smtClean="0"/>
              <a:t>, проявляя при выполнении заданий высокое воинское мастерство, мужество и отвагу.</a:t>
            </a:r>
          </a:p>
          <a:p>
            <a:r>
              <a:rPr lang="ru-RU" sz="4500" dirty="0" smtClean="0"/>
              <a:t>23 октября перед своим первым боевым вылетом </a:t>
            </a:r>
            <a:r>
              <a:rPr lang="ru-RU" sz="4500" dirty="0" err="1" smtClean="0"/>
              <a:t>Нуркен</a:t>
            </a:r>
            <a:r>
              <a:rPr lang="ru-RU" sz="4500" dirty="0" smtClean="0"/>
              <a:t> писал: "Если мы не уничтожим фашистов, они уничтожат нас, и не вернется для нас радостная, счастливая жизнь</a:t>
            </a:r>
          </a:p>
          <a:p>
            <a:endParaRPr lang="ru-RU" dirty="0"/>
          </a:p>
        </p:txBody>
      </p:sp>
      <p:pic>
        <p:nvPicPr>
          <p:cNvPr id="5" name="Picture 2" descr="&amp;Kcy;&amp;acy;&amp;rcy;&amp;tcy;&amp;icy;&amp;ncy;&amp;kcy;&amp;acy; 3 &amp;icy;&amp;zcy; 300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428604"/>
            <a:ext cx="4500594" cy="5715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3300" dirty="0" smtClean="0"/>
              <a:t>За 17 боевых вылетов им уничтожено 18 фашистских танков, 46 грузовых машин и повозок, в т.ч. 18 с боеприпасами, 3 цистерны с горючим, 5 точек зенитной артиллерии, несколько дзотов и десятки фашистов.</a:t>
            </a:r>
          </a:p>
          <a:p>
            <a:r>
              <a:rPr lang="ru-RU" sz="3300" dirty="0" smtClean="0"/>
              <a:t>19 декабря 1942 года бесстрашный летчик вместе со стрелком-радистом Александром </a:t>
            </a:r>
            <a:r>
              <a:rPr lang="ru-RU" sz="3300" dirty="0" err="1" smtClean="0"/>
              <a:t>Комиссаровым</a:t>
            </a:r>
            <a:r>
              <a:rPr lang="ru-RU" sz="3300" dirty="0" smtClean="0"/>
              <a:t> совершили свой последний вылет, обессмертивший их имена. Участвуя в налете на хорошо укрепленный рубеж противника в районе станции Боковская-Пономаревка, </a:t>
            </a:r>
            <a:r>
              <a:rPr lang="ru-RU" sz="3300" dirty="0" err="1" smtClean="0"/>
              <a:t>Нуркен</a:t>
            </a:r>
            <a:r>
              <a:rPr lang="ru-RU" sz="3300" dirty="0" smtClean="0"/>
              <a:t> вывел из строя 6 танков, несколько дзотов, 2 точки зенитной артиллерии. Но его самолет загорелся. Спастись было невозможно. И тогда Н. </a:t>
            </a:r>
            <a:r>
              <a:rPr lang="ru-RU" sz="3300" dirty="0" err="1" smtClean="0"/>
              <a:t>Абдиров</a:t>
            </a:r>
            <a:r>
              <a:rPr lang="ru-RU" sz="3300" dirty="0" smtClean="0"/>
              <a:t> вместе с Александром </a:t>
            </a:r>
            <a:r>
              <a:rPr lang="ru-RU" sz="3300" dirty="0" err="1" smtClean="0"/>
              <a:t>Комиссаровым</a:t>
            </a:r>
            <a:r>
              <a:rPr lang="ru-RU" sz="3300" dirty="0" smtClean="0"/>
              <a:t> в одном порыве ринулись в свое последнее пике в скопление фашистских танков. Погибли герои, вспыхнув алым факелом в героической легенде народной славы.</a:t>
            </a:r>
          </a:p>
          <a:p>
            <a:endParaRPr lang="ru-RU" dirty="0"/>
          </a:p>
        </p:txBody>
      </p:sp>
      <p:pic>
        <p:nvPicPr>
          <p:cNvPr id="5" name="Picture 4" descr="&amp;Kcy;&amp;acy;&amp;rcy;&amp;tcy;&amp;icy;&amp;ncy;&amp;kcy;&amp;acy; 6 &amp;icy;&amp;zcy; 300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42852"/>
            <a:ext cx="4286280" cy="64394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Бессмертна слава </a:t>
            </a:r>
            <a:r>
              <a:rPr lang="ru-RU" sz="3400" b="1" dirty="0" err="1" smtClean="0"/>
              <a:t>Алии</a:t>
            </a:r>
            <a:r>
              <a:rPr lang="ru-RU" sz="3400" b="1" dirty="0" smtClean="0"/>
              <a:t> </a:t>
            </a:r>
            <a:r>
              <a:rPr lang="ru-RU" sz="3400" b="1" dirty="0" err="1" smtClean="0"/>
              <a:t>Молдагуловой</a:t>
            </a:r>
            <a:r>
              <a:rPr lang="ru-RU" sz="3400" b="1" dirty="0" smtClean="0"/>
              <a:t> </a:t>
            </a:r>
            <a:r>
              <a:rPr lang="ru-RU" dirty="0" smtClean="0"/>
              <a:t>— одной из двух женщин-казашек, удостоенных высокого звания Героя Советского Союза. Родилась она в ауле </a:t>
            </a:r>
            <a:r>
              <a:rPr lang="ru-RU" dirty="0" err="1" smtClean="0"/>
              <a:t>Булак</a:t>
            </a:r>
            <a:r>
              <a:rPr lang="ru-RU" dirty="0" smtClean="0"/>
              <a:t> </a:t>
            </a:r>
            <a:r>
              <a:rPr lang="ru-RU" dirty="0" err="1" smtClean="0"/>
              <a:t>Хобдинского</a:t>
            </a:r>
            <a:r>
              <a:rPr lang="ru-RU" dirty="0" smtClean="0"/>
              <a:t> района Актюбинской области. </a:t>
            </a:r>
            <a:r>
              <a:rPr lang="ru-RU" dirty="0" err="1" smtClean="0"/>
              <a:t>Алия</a:t>
            </a:r>
            <a:r>
              <a:rPr lang="ru-RU" dirty="0" smtClean="0"/>
              <a:t> рано лишилась родителей и воспитывалась у дяди. Незадолго до войны она попала в один из детских домов Ленинграда. В начале войны детский дом эвакуировали в Рыбинск. Здесь </a:t>
            </a:r>
            <a:r>
              <a:rPr lang="ru-RU" dirty="0" err="1" smtClean="0"/>
              <a:t>Алия</a:t>
            </a:r>
            <a:r>
              <a:rPr lang="ru-RU" dirty="0" smtClean="0"/>
              <a:t> подала заявление в военкомат с просьбой послать ее на фронт и была зачислена в снайперскую школу. В октябре 1943 года она прибыла на Ленинградский фронт.</a:t>
            </a:r>
            <a:endParaRPr lang="ru-RU" dirty="0"/>
          </a:p>
        </p:txBody>
      </p:sp>
      <p:pic>
        <p:nvPicPr>
          <p:cNvPr id="5" name="Picture 2" descr="&amp;Kcy;&amp;acy;&amp;rcy;&amp;tcy;&amp;icy;&amp;ncy;&amp;kcy;&amp;acy; 19 &amp;icy;&amp;zcy; 49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42852"/>
            <a:ext cx="4572000" cy="6370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ru-RU" sz="1600" dirty="0" smtClean="0"/>
              <a:t>Ефрейтор </a:t>
            </a:r>
            <a:r>
              <a:rPr lang="ru-RU" sz="1600" dirty="0" err="1" smtClean="0"/>
              <a:t>Алия</a:t>
            </a:r>
            <a:r>
              <a:rPr lang="ru-RU" sz="1600" dirty="0" smtClean="0"/>
              <a:t> </a:t>
            </a:r>
            <a:r>
              <a:rPr lang="ru-RU" sz="1600" dirty="0" err="1" smtClean="0"/>
              <a:t>Молдагулова</a:t>
            </a:r>
            <a:r>
              <a:rPr lang="ru-RU" sz="1600" dirty="0" smtClean="0"/>
              <a:t> не раз проявляла мужество и отвагу в боях. В последнем бою она уничтожила 28 фашистов. Смертельно раненная, </a:t>
            </a:r>
            <a:r>
              <a:rPr lang="ru-RU" sz="1600" dirty="0" err="1" smtClean="0"/>
              <a:t>Молдагулова</a:t>
            </a:r>
            <a:r>
              <a:rPr lang="ru-RU" sz="1600" dirty="0" smtClean="0"/>
              <a:t> продолжала в упор расстреливать наступавших гитлеровцев.</a:t>
            </a:r>
            <a:br>
              <a:rPr lang="ru-RU" sz="1600" dirty="0" smtClean="0"/>
            </a:br>
            <a:r>
              <a:rPr lang="ru-RU" sz="1600" dirty="0" smtClean="0"/>
              <a:t>Командование части, где служила </a:t>
            </a:r>
            <a:r>
              <a:rPr lang="ru-RU" sz="1600" dirty="0" err="1" smtClean="0"/>
              <a:t>Алия</a:t>
            </a:r>
            <a:r>
              <a:rPr lang="ru-RU" sz="1600" dirty="0" smtClean="0"/>
              <a:t>, писало Центральному Комитету Компартии Казахстана: «Вам, дорогие товарищи, от имени командования части спасибо за таких пламенных патриотов, какой была </a:t>
            </a:r>
            <a:r>
              <a:rPr lang="ru-RU" sz="1600" dirty="0" err="1" smtClean="0"/>
              <a:t>Алия</a:t>
            </a:r>
            <a:r>
              <a:rPr lang="ru-RU" sz="1600" dirty="0" smtClean="0"/>
              <a:t> </a:t>
            </a:r>
            <a:r>
              <a:rPr lang="ru-RU" sz="1600" dirty="0" err="1" smtClean="0"/>
              <a:t>Молдагулова</a:t>
            </a:r>
            <a:r>
              <a:rPr lang="ru-RU" sz="1600" dirty="0" smtClean="0"/>
              <a:t>. Ее имя бессмертно и принадлежит великому народу Союза Советов. У нас к вам просьба: расскажите казахскому народу о ее подвигах и беззаветной преданности нашей Родине».</a:t>
            </a:r>
            <a:br>
              <a:rPr lang="ru-RU" sz="1600" dirty="0" smtClean="0"/>
            </a:br>
            <a:r>
              <a:rPr lang="ru-RU" sz="1600" dirty="0" smtClean="0"/>
              <a:t>В </a:t>
            </a:r>
            <a:r>
              <a:rPr lang="ru-RU" sz="1600" dirty="0" smtClean="0"/>
              <a:t>Актюбинске есть улица ее имени, в центре города сооружен памятник верной дочери казахского народа. Одна из школ Ленинграда носит ее имя.</a:t>
            </a:r>
            <a:endParaRPr lang="ru-RU" sz="1600" dirty="0"/>
          </a:p>
        </p:txBody>
      </p:sp>
      <p:pic>
        <p:nvPicPr>
          <p:cNvPr id="7" name="Picture 4" descr="&amp;Kcy;&amp;acy;&amp;rcy;&amp;tcy;&amp;icy;&amp;ncy;&amp;kcy;&amp;acy; 20 &amp;icy;&amp;zcy; 49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857752" cy="6861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fd154d0fd1cb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7072338"/>
          </a:xfr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62</TotalTime>
  <Words>462</Words>
  <Application>Microsoft Office PowerPoint</Application>
  <PresentationFormat>Экран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Герои советского союза</dc:title>
  <dc:creator>User</dc:creator>
  <cp:lastModifiedBy>User</cp:lastModifiedBy>
  <cp:revision>7</cp:revision>
  <dcterms:created xsi:type="dcterms:W3CDTF">2012-05-07T13:56:19Z</dcterms:created>
  <dcterms:modified xsi:type="dcterms:W3CDTF">2012-05-07T14:59:58Z</dcterms:modified>
</cp:coreProperties>
</file>