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FA9F"/>
    <a:srgbClr val="C5F1C5"/>
    <a:srgbClr val="DAF8BE"/>
    <a:srgbClr val="D2F7BF"/>
    <a:srgbClr val="DBF2C4"/>
    <a:srgbClr val="FDFBBB"/>
    <a:srgbClr val="9999FF"/>
    <a:srgbClr val="FCDB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79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48A72-E434-4308-A3F2-8E2D101FE0CB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7E338-6EE1-41CE-9447-D4CDCB83835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B85912A-FE00-43DA-81F9-20D46CC0E514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7DB6B4A-66B7-4977-8CE0-B8E55F69859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5912A-FE00-43DA-81F9-20D46CC0E514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DB6B4A-66B7-4977-8CE0-B8E55F6985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5912A-FE00-43DA-81F9-20D46CC0E514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DB6B4A-66B7-4977-8CE0-B8E55F6985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5912A-FE00-43DA-81F9-20D46CC0E514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DB6B4A-66B7-4977-8CE0-B8E55F6985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B85912A-FE00-43DA-81F9-20D46CC0E514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7DB6B4A-66B7-4977-8CE0-B8E55F69859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5912A-FE00-43DA-81F9-20D46CC0E514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7DB6B4A-66B7-4977-8CE0-B8E55F69859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5912A-FE00-43DA-81F9-20D46CC0E514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7DB6B4A-66B7-4977-8CE0-B8E55F6985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5912A-FE00-43DA-81F9-20D46CC0E514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DB6B4A-66B7-4977-8CE0-B8E55F69859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B85912A-FE00-43DA-81F9-20D46CC0E514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DB6B4A-66B7-4977-8CE0-B8E55F6985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9B85912A-FE00-43DA-81F9-20D46CC0E514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7DB6B4A-66B7-4977-8CE0-B8E55F69859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B85912A-FE00-43DA-81F9-20D46CC0E514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7DB6B4A-66B7-4977-8CE0-B8E55F69859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9B85912A-FE00-43DA-81F9-20D46CC0E514}" type="datetimeFigureOut">
              <a:rPr lang="ru-RU" smtClean="0"/>
              <a:t>14.03.2012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7DB6B4A-66B7-4977-8CE0-B8E55F698593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4000" dirty="0" smtClean="0">
                <a:solidFill>
                  <a:srgbClr val="9999FF"/>
                </a:solidFill>
              </a:rPr>
              <a:t>Жеткіншек  балаларды дамыту және тәрбиелеу ерекшелігі</a:t>
            </a:r>
            <a:endParaRPr lang="ru-RU" sz="4000" dirty="0">
              <a:solidFill>
                <a:srgbClr val="9999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560234" cy="1791072"/>
          </a:xfrm>
        </p:spPr>
        <p:txBody>
          <a:bodyPr/>
          <a:lstStyle/>
          <a:p>
            <a:r>
              <a:rPr lang="kk-KZ" dirty="0" smtClean="0">
                <a:solidFill>
                  <a:srgbClr val="FFC000"/>
                </a:solidFill>
              </a:rPr>
              <a:t>Жыныстық толысу тез жүреді:</a:t>
            </a:r>
          </a:p>
          <a:p>
            <a:pPr>
              <a:buFontTx/>
              <a:buChar char="-"/>
            </a:pPr>
            <a:r>
              <a:rPr lang="kk-KZ" dirty="0" smtClean="0">
                <a:solidFill>
                  <a:srgbClr val="FFC000"/>
                </a:solidFill>
              </a:rPr>
              <a:t>Қыздарда – 11-13 жас;</a:t>
            </a:r>
          </a:p>
          <a:p>
            <a:pPr>
              <a:buFontTx/>
              <a:buChar char="-"/>
            </a:pPr>
            <a:r>
              <a:rPr lang="kk-KZ" dirty="0" smtClean="0">
                <a:solidFill>
                  <a:srgbClr val="FFC000"/>
                </a:solidFill>
              </a:rPr>
              <a:t>- ер балаларда – 13-15жас.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221088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k-KZ" dirty="0" smtClean="0">
                <a:solidFill>
                  <a:srgbClr val="C5F1C5"/>
                </a:solidFill>
                <a:latin typeface="Times New Roman" pitchFamily="18" charset="0"/>
                <a:cs typeface="Times New Roman" pitchFamily="18" charset="0"/>
              </a:rPr>
              <a:t>Жеткіншектің мінез- құлығындағы ауытқулар көбіне туа пайда болмайды, олар отбасындағы және мектептегі дұрыс тәрбие бермеуден пайда болады. Осы аталып көрсетілген ауытқу девиантты мінез-құлық  деп аталады.</a:t>
            </a:r>
            <a:endParaRPr lang="ru-RU" dirty="0">
              <a:solidFill>
                <a:srgbClr val="C5F1C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645024"/>
            <a:ext cx="8229600" cy="1143000"/>
          </a:xfrm>
          <a:solidFill>
            <a:srgbClr val="C00000"/>
          </a:solidFill>
        </p:spPr>
        <p:txBody>
          <a:bodyPr>
            <a:normAutofit fontScale="90000"/>
          </a:bodyPr>
          <a:lstStyle/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Девиантты мінез-құлықтың бір түріне қылмыстың әрекетке апаратын агрессивті мінез-құлық(төбелес,тіл тигізу) жатады.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229600" cy="1143000"/>
          </a:xfrm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just"/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Адамның жалпы ақыл-ой қабілеті 15-16 жасқа қарай қалыптасып болады.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21297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Тәрбие және балалардың дербес ерекшеліктері. Баланың дербес ерекшелігі тәрбие процесінде, даму кезеңінде байқалады.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ut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717032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k-KZ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Дербес ерекшеліктерге түйсік, қабылдау, ойлау өзгешеліктері, жеке адам бойындағы мінез-құлық, темперамент, қабілет жатады.</a:t>
            </a:r>
            <a:endParaRPr lang="ru-RU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29309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k-K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Темперамент деп жеке адамның қылығы мен түрлі іс-әрекетінен көрінетін дара өзгешелігін айтады.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78904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k-KZ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Психология ғылымында темперамент 4 типке бөлінеді: холерик, сангвиник, меланхолик, флегматик.</a:t>
            </a:r>
            <a:endParaRPr lang="ru-RU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93305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k-KZ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Сангвиник баланың іс-әрекетін бақылап, берген тапсырманың орындалуын қадағалап отыру керек.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717032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k-KZ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Меланхоликті белсенділікке, ынтымақтастыққа, ұжымшылдыққа тәрбиелеген жөн.</a:t>
            </a: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861048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kk-KZ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Мұғалім мына жағдайларды ескеруі қажет:</a:t>
            </a:r>
            <a:br>
              <a:rPr lang="kk-KZ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баланың өз мүддесін ғана ойлауын болдырмау;</a:t>
            </a:r>
            <a:br>
              <a:rPr lang="kk-KZ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өз мүддесін ұжым мүддесімен ұштастыра білуге үйрету;</a:t>
            </a:r>
            <a:br>
              <a:rPr lang="kk-KZ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баланың әр түрлі жағдайда болатын өзгерістерді басынан өткізе білуге баулу;</a:t>
            </a:r>
            <a:br>
              <a:rPr lang="kk-KZ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баланы өмірді даму күйінде көре білуге үйрету.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Жеткіншектік кезеңнің шектері шамамен орта мектептің 5-8 сыныбына сәйкес келеді де, 11-12 жастан 14-15 жасқа дейінгі аралықты қамтиды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284984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k-KZ" dirty="0" smtClean="0">
                <a:solidFill>
                  <a:srgbClr val="0070C0"/>
                </a:solidFill>
              </a:rPr>
              <a:t>Жеткіншектер қоғамға пайдалы істерге ықыласты, ұжымшыл, жолдастық, достық сезімге бай, кітап оқуға, кинофильмдерге көруге ынталы, спортты ұнатады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wipe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k-KZ" dirty="0" smtClean="0">
                <a:solidFill>
                  <a:srgbClr val="FCDBBA"/>
                </a:solidFill>
                <a:latin typeface="Times New Roman" pitchFamily="18" charset="0"/>
                <a:cs typeface="Times New Roman" pitchFamily="18" charset="0"/>
              </a:rPr>
              <a:t>Әдебиет жеткіншекке азаматтардың қарым-қатынасының мәнін, сезімдерін ашып, өз сенімдерінің дұрыстығына жауап іздеуге үйретеді.</a:t>
            </a:r>
            <a:endParaRPr lang="ru-RU" dirty="0">
              <a:solidFill>
                <a:srgbClr val="FCDBB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34888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k-KZ" dirty="0" smtClean="0">
                <a:solidFill>
                  <a:srgbClr val="9999FF"/>
                </a:solidFill>
                <a:latin typeface="Times New Roman" pitchFamily="18" charset="0"/>
                <a:cs typeface="Times New Roman" pitchFamily="18" charset="0"/>
              </a:rPr>
              <a:t>Саз әуені – адам сезімінің әміршісі, толқу үстіндегі адамға түсінікті, сондықтан сазға баса көңіл  бөлу жеткіншектің тәрбиесіне көмектеседі.</a:t>
            </a:r>
            <a:endParaRPr lang="ru-RU" dirty="0">
              <a:solidFill>
                <a:srgbClr val="9999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k-KZ" dirty="0" smtClean="0">
                <a:solidFill>
                  <a:srgbClr val="FDFBBB"/>
                </a:solidFill>
                <a:latin typeface="Times New Roman" pitchFamily="18" charset="0"/>
                <a:cs typeface="Times New Roman" pitchFamily="18" charset="0"/>
              </a:rPr>
              <a:t>Дене тәрбиесі. Дұрыс тамақтанып, таза ауада жиі болу, көп қозғалу (ойын, дене жаттығулары, спортпен айналысу) дене тәрбиесіне көмектеседі.</a:t>
            </a:r>
            <a:endParaRPr lang="ru-RU" dirty="0">
              <a:solidFill>
                <a:srgbClr val="FDFBBB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k-KZ" dirty="0" smtClean="0">
                <a:solidFill>
                  <a:srgbClr val="DBF2C4"/>
                </a:solidFill>
                <a:latin typeface="Times New Roman" pitchFamily="18" charset="0"/>
                <a:cs typeface="Times New Roman" pitchFamily="18" charset="0"/>
              </a:rPr>
              <a:t>Педагогтың міндеті -  еңбек, спорт іс-әрекетін, жеткіншектің ерік-жігер, сапаларын қалыптастыру.</a:t>
            </a:r>
            <a:endParaRPr lang="ru-RU" dirty="0">
              <a:solidFill>
                <a:srgbClr val="DBF2C4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14908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k-KZ" dirty="0" smtClean="0">
                <a:solidFill>
                  <a:srgbClr val="D2F7BF"/>
                </a:solidFill>
                <a:latin typeface="Times New Roman" pitchFamily="18" charset="0"/>
                <a:cs typeface="Times New Roman" pitchFamily="18" charset="0"/>
              </a:rPr>
              <a:t>Мұғалімдер, тәрбиешілер, ата-аналар мақсатқа жетудегі сенімділігін тәрбиелеп, жетістігін атап көрсетіп, қауіп-қатерден  сақтандырып, дер кезінде көмекке келіп, жеткіншектегі өз кемшіліктерінің себептерін түсіндіруге үйретеді.</a:t>
            </a:r>
            <a:endParaRPr lang="ru-RU" dirty="0">
              <a:solidFill>
                <a:srgbClr val="D2F7B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ut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429000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k-KZ" dirty="0" smtClean="0">
                <a:solidFill>
                  <a:srgbClr val="DAF8BE"/>
                </a:solidFill>
                <a:latin typeface="Times New Roman" pitchFamily="18" charset="0"/>
                <a:cs typeface="Times New Roman" pitchFamily="18" charset="0"/>
              </a:rPr>
              <a:t>Жеткіншектер тәртібінің төмендегенін байқауға болады: а) ата- анамен келіспеушілік жағдайда болу; ә) мектептегі қиындық пен сәтсіздік; б) тәртібі қиын құрбы – достарымен байланыс орнату.</a:t>
            </a:r>
            <a:endParaRPr lang="ru-RU" dirty="0">
              <a:solidFill>
                <a:srgbClr val="DAF8B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93</TotalTime>
  <Words>343</Words>
  <Application>Microsoft Office PowerPoint</Application>
  <PresentationFormat>Экран (4:3)</PresentationFormat>
  <Paragraphs>22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Литейная</vt:lpstr>
      <vt:lpstr>Жеткіншек  балаларды дамыту және тәрбиелеу ерекшелігі</vt:lpstr>
      <vt:lpstr>Жеткіншектік кезеңнің шектері шамамен орта мектептің 5-8 сыныбына сәйкес келеді де, 11-12 жастан 14-15 жасқа дейінгі аралықты қамтиды.</vt:lpstr>
      <vt:lpstr>Жеткіншектер қоғамға пайдалы істерге ықыласты, ұжымшыл, жолдастық, достық сезімге бай, кітап оқуға, кинофильмдерге көруге ынталы, спортты ұнатады</vt:lpstr>
      <vt:lpstr>Әдебиет жеткіншекке азаматтардың қарым-қатынасының мәнін, сезімдерін ашып, өз сенімдерінің дұрыстығына жауап іздеуге үйретеді.</vt:lpstr>
      <vt:lpstr>Саз әуені – адам сезімінің әміршісі, толқу үстіндегі адамға түсінікті, сондықтан сазға баса көңіл  бөлу жеткіншектің тәрбиесіне көмектеседі.</vt:lpstr>
      <vt:lpstr>Дене тәрбиесі. Дұрыс тамақтанып, таза ауада жиі болу, көп қозғалу (ойын, дене жаттығулары, спортпен айналысу) дене тәрбиесіне көмектеседі.</vt:lpstr>
      <vt:lpstr>Педагогтың міндеті -  еңбек, спорт іс-әрекетін, жеткіншектің ерік-жігер, сапаларын қалыптастыру.</vt:lpstr>
      <vt:lpstr>Мұғалімдер, тәрбиешілер, ата-аналар мақсатқа жетудегі сенімділігін тәрбиелеп, жетістігін атап көрсетіп, қауіп-қатерден  сақтандырып, дер кезінде көмекке келіп, жеткіншектегі өз кемшіліктерінің себептерін түсіндіруге үйретеді.</vt:lpstr>
      <vt:lpstr>Жеткіншектер тәртібінің төмендегенін байқауға болады: а) ата- анамен келіспеушілік жағдайда болу; ә) мектептегі қиындық пен сәтсіздік; б) тәртібі қиын құрбы – достарымен байланыс орнату.</vt:lpstr>
      <vt:lpstr>Жеткіншектің мінез- құлығындағы ауытқулар көбіне туа пайда болмайды, олар отбасындағы және мектептегі дұрыс тәрбие бермеуден пайда болады. Осы аталып көрсетілген ауытқу девиантты мінез-құлық  деп аталады.</vt:lpstr>
      <vt:lpstr>Девиантты мінез-құлықтың бір түріне қылмыстың әрекетке апаратын агрессивті мінез-құлық(төбелес,тіл тигізу) жатады.</vt:lpstr>
      <vt:lpstr>Адамның жалпы ақыл-ой қабілеті 15-16 жасқа қарай қалыптасып болады.</vt:lpstr>
      <vt:lpstr>Тәрбие және балалардың дербес ерекшеліктері. Баланың дербес ерекшелігі тәрбие процесінде, даму кезеңінде байқалады.</vt:lpstr>
      <vt:lpstr>Дербес ерекшеліктерге түйсік, қабылдау, ойлау өзгешеліктері, жеке адам бойындағы мінез-құлық, темперамент, қабілет жатады.</vt:lpstr>
      <vt:lpstr>Темперамент деп жеке адамның қылығы мен түрлі іс-әрекетінен көрінетін дара өзгешелігін айтады.</vt:lpstr>
      <vt:lpstr>Психология ғылымында темперамент 4 типке бөлінеді: холерик, сангвиник, меланхолик, флегматик.</vt:lpstr>
      <vt:lpstr>Сангвиник баланың іс-әрекетін бақылап, берген тапсырманың орындалуын қадағалап отыру керек.</vt:lpstr>
      <vt:lpstr>Меланхоликті белсенділікке, ынтымақтастыққа, ұжымшылдыққа тәрбиелеген жөн.</vt:lpstr>
      <vt:lpstr>Мұғалім мына жағдайларды ескеруі қажет: - баланың өз мүддесін ғана ойлауын болдырмау; - өз мүддесін ұжым мүддесімен ұштастыра білуге үйрету; - баланың әр түрлі жағдайда болатын өзгерістерді басынан өткізе білуге баулу; - баланы өмірді даму күйінде көре білуге үйрету.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Жеткіншек  балаларды дамыту және тәрбиелеу ерекшелігі</dc:title>
  <dc:creator>Nurum</dc:creator>
  <cp:lastModifiedBy>Nurum</cp:lastModifiedBy>
  <cp:revision>10</cp:revision>
  <dcterms:created xsi:type="dcterms:W3CDTF">2012-03-14T12:32:29Z</dcterms:created>
  <dcterms:modified xsi:type="dcterms:W3CDTF">2012-03-14T14:06:03Z</dcterms:modified>
</cp:coreProperties>
</file>