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75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FF5F9-7F52-4CD9-B32E-E4088ADC660D}" type="datetimeFigureOut">
              <a:rPr lang="ru-RU" smtClean="0"/>
              <a:pPr/>
              <a:t>22.12.2011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08191-4268-48E3-AD51-D445859721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FF5F9-7F52-4CD9-B32E-E4088ADC660D}" type="datetimeFigureOut">
              <a:rPr lang="ru-RU" smtClean="0"/>
              <a:pPr/>
              <a:t>22.12.2011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08191-4268-48E3-AD51-D445859721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FF5F9-7F52-4CD9-B32E-E4088ADC660D}" type="datetimeFigureOut">
              <a:rPr lang="ru-RU" smtClean="0"/>
              <a:pPr/>
              <a:t>22.12.2011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08191-4268-48E3-AD51-D445859721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FF5F9-7F52-4CD9-B32E-E4088ADC660D}" type="datetimeFigureOut">
              <a:rPr lang="ru-RU" smtClean="0"/>
              <a:pPr/>
              <a:t>22.12.2011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08191-4268-48E3-AD51-D445859721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FF5F9-7F52-4CD9-B32E-E4088ADC660D}" type="datetimeFigureOut">
              <a:rPr lang="ru-RU" smtClean="0"/>
              <a:pPr/>
              <a:t>22.12.2011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08191-4268-48E3-AD51-D445859721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FF5F9-7F52-4CD9-B32E-E4088ADC660D}" type="datetimeFigureOut">
              <a:rPr lang="ru-RU" smtClean="0"/>
              <a:pPr/>
              <a:t>22.12.2011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08191-4268-48E3-AD51-D445859721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FF5F9-7F52-4CD9-B32E-E4088ADC660D}" type="datetimeFigureOut">
              <a:rPr lang="ru-RU" smtClean="0"/>
              <a:pPr/>
              <a:t>22.12.2011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08191-4268-48E3-AD51-D445859721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FF5F9-7F52-4CD9-B32E-E4088ADC660D}" type="datetimeFigureOut">
              <a:rPr lang="ru-RU" smtClean="0"/>
              <a:pPr/>
              <a:t>22.12.2011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08191-4268-48E3-AD51-D445859721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FF5F9-7F52-4CD9-B32E-E4088ADC660D}" type="datetimeFigureOut">
              <a:rPr lang="ru-RU" smtClean="0"/>
              <a:pPr/>
              <a:t>22.12.2011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08191-4268-48E3-AD51-D445859721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FF5F9-7F52-4CD9-B32E-E4088ADC660D}" type="datetimeFigureOut">
              <a:rPr lang="ru-RU" smtClean="0"/>
              <a:pPr/>
              <a:t>22.12.2011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08191-4268-48E3-AD51-D445859721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FF5F9-7F52-4CD9-B32E-E4088ADC660D}" type="datetimeFigureOut">
              <a:rPr lang="ru-RU" smtClean="0"/>
              <a:pPr/>
              <a:t>22.12.2011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E1208191-4268-48E3-AD51-D445859721B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24FF5F9-7F52-4CD9-B32E-E4088ADC660D}" type="datetimeFigureOut">
              <a:rPr lang="ru-RU" smtClean="0"/>
              <a:pPr/>
              <a:t>22.12.2011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1208191-4268-48E3-AD51-D445859721B5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G:\&#1056;&#1091;&#1089;&#1072;&#1083;&#1086;&#1095;&#1082;&#1072;\&#1088;&#1091;&#1089;&#1072;&#1083;&#1086;&#1095;&#1082;&#1072;%20(2).avi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G:\&#1056;&#1091;&#1089;&#1072;&#1083;&#1086;&#1095;&#1082;&#1072;\&#1088;&#1091;&#1089;&#1072;&#1083;&#1086;&#1095;&#1082;&#1072;%20(2).avi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rgbClr val="FFFF00"/>
                </a:solidFill>
              </a:rPr>
              <a:t>Ханс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Кристиан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br>
              <a:rPr lang="ru-RU" b="1" dirty="0" smtClean="0">
                <a:solidFill>
                  <a:srgbClr val="FFFF00"/>
                </a:solidFill>
              </a:rPr>
            </a:br>
            <a:r>
              <a:rPr lang="ru-RU" dirty="0" smtClean="0">
                <a:solidFill>
                  <a:srgbClr val="FFFF00"/>
                </a:solidFill>
              </a:rPr>
              <a:t>Андерсен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pPr algn="ctr"/>
            <a:endParaRPr lang="ru-RU" sz="6000" dirty="0" smtClean="0"/>
          </a:p>
          <a:p>
            <a:pPr algn="ctr"/>
            <a:r>
              <a:rPr lang="ru-RU" sz="6000" dirty="0" smtClean="0"/>
              <a:t>«РУСАЛОЧКА»</a:t>
            </a:r>
            <a:endParaRPr lang="ru-RU" sz="6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ursul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357158" y="642918"/>
            <a:ext cx="4429156" cy="6065849"/>
          </a:xfrm>
          <a:prstGeom prst="rect">
            <a:avLst/>
          </a:prstGeom>
        </p:spPr>
      </p:pic>
      <p:sp>
        <p:nvSpPr>
          <p:cNvPr id="5" name="Лента лицом вниз 4"/>
          <p:cNvSpPr/>
          <p:nvPr/>
        </p:nvSpPr>
        <p:spPr>
          <a:xfrm>
            <a:off x="4857752" y="1643050"/>
            <a:ext cx="4071966" cy="2500330"/>
          </a:xfrm>
          <a:prstGeom prst="ribb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Домашнее задание</a:t>
            </a:r>
          </a:p>
          <a:p>
            <a:pPr algn="ctr"/>
            <a:endParaRPr lang="ru-RU" b="1" dirty="0" smtClean="0"/>
          </a:p>
          <a:p>
            <a:pPr algn="ctr"/>
            <a:r>
              <a:rPr lang="ru-RU" b="1" dirty="0" smtClean="0"/>
              <a:t>с.86-93 пересказ </a:t>
            </a:r>
            <a:endParaRPr lang="ru-RU" b="1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Содержимое 5" descr="1290036500_g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3000" t="6937" r="4000" b="30292"/>
          <a:stretch>
            <a:fillRect/>
          </a:stretch>
        </p:blipFill>
        <p:spPr>
          <a:xfrm>
            <a:off x="1214414" y="0"/>
            <a:ext cx="6643734" cy="6858000"/>
          </a:xfrm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усалочка (2).avi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2895600" y="857232"/>
            <a:ext cx="3352800" cy="54864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bg2">
                <a:lumMod val="75000"/>
              </a:schemeClr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2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усалочка (2).avi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2895600" y="857232"/>
            <a:ext cx="3352800" cy="54864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2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Проблема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sz="4000" dirty="0" smtClean="0"/>
              <a:t>           Можно ли сказать, что мультфильм поставлен по произведению Х.Андерсена «Русалочка»</a:t>
            </a:r>
          </a:p>
          <a:p>
            <a:pPr algn="just">
              <a:buNone/>
            </a:pPr>
            <a:endParaRPr lang="ru-RU" sz="4000" dirty="0"/>
          </a:p>
        </p:txBody>
      </p:sp>
      <p:pic>
        <p:nvPicPr>
          <p:cNvPr id="4" name="Рисунок 3" descr="091999bdc1eb65785844ef07900a463a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74413" y="-24"/>
            <a:ext cx="9289883" cy="6858024"/>
          </a:xfrm>
          <a:prstGeom prst="rect">
            <a:avLst/>
          </a:prstGeom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mult-pict.narod.ru15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flipH="1">
            <a:off x="142844" y="2397149"/>
            <a:ext cx="4911989" cy="4389437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Выноска-облако 6"/>
          <p:cNvSpPr/>
          <p:nvPr/>
        </p:nvSpPr>
        <p:spPr>
          <a:xfrm>
            <a:off x="4214810" y="785794"/>
            <a:ext cx="4643470" cy="3000396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FF00"/>
                </a:solidFill>
              </a:rPr>
              <a:t>Найди среди писателей портрет Х.Андерсена</a:t>
            </a:r>
            <a:endParaRPr lang="ru-RU" sz="28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a4a0d75ac12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42910" y="785794"/>
            <a:ext cx="2286016" cy="266898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tx2">
                <a:lumMod val="40000"/>
                <a:lumOff val="60000"/>
              </a:schemeClr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Рисунок 4" descr="0002-001-Biografija-Nekrasova.jpg"/>
          <p:cNvPicPr>
            <a:picLocks noChangeAspect="1"/>
          </p:cNvPicPr>
          <p:nvPr/>
        </p:nvPicPr>
        <p:blipFill>
          <a:blip r:embed="rId3" cstate="print"/>
          <a:srcRect t="7291" b="11458"/>
          <a:stretch>
            <a:fillRect/>
          </a:stretch>
        </p:blipFill>
        <p:spPr>
          <a:xfrm>
            <a:off x="6500826" y="3723988"/>
            <a:ext cx="2286016" cy="270540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tx2">
                <a:lumMod val="40000"/>
                <a:lumOff val="60000"/>
              </a:schemeClr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Рисунок 5" descr="57666815_Turgenev_by_Repin.jpg"/>
          <p:cNvPicPr>
            <a:picLocks noChangeAspect="1"/>
          </p:cNvPicPr>
          <p:nvPr/>
        </p:nvPicPr>
        <p:blipFill>
          <a:blip r:embed="rId4" cstate="print"/>
          <a:srcRect t="11459" b="7291"/>
          <a:stretch>
            <a:fillRect/>
          </a:stretch>
        </p:blipFill>
        <p:spPr>
          <a:xfrm>
            <a:off x="3214678" y="3786190"/>
            <a:ext cx="2614674" cy="278608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tx2">
                <a:lumMod val="40000"/>
                <a:lumOff val="60000"/>
              </a:schemeClr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Рисунок 6" descr="1265698844_c0cdc4c5d0d1c5cd20d5c0cdd120cad0c8d1d2c8c0cd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0034" y="3747364"/>
            <a:ext cx="2071702" cy="272592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tx2">
                <a:lumMod val="40000"/>
                <a:lumOff val="60000"/>
              </a:schemeClr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8" name="Рисунок 7" descr="66052314.jpg"/>
          <p:cNvPicPr>
            <a:picLocks noChangeAspect="1"/>
          </p:cNvPicPr>
          <p:nvPr/>
        </p:nvPicPr>
        <p:blipFill>
          <a:blip r:embed="rId6" cstate="print"/>
          <a:srcRect b="15099"/>
          <a:stretch>
            <a:fillRect/>
          </a:stretch>
        </p:blipFill>
        <p:spPr>
          <a:xfrm>
            <a:off x="3357554" y="428604"/>
            <a:ext cx="2500330" cy="300039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tx2">
                <a:lumMod val="40000"/>
                <a:lumOff val="60000"/>
              </a:schemeClr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9" name="Рисунок 8" descr="krulov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286512" y="714356"/>
            <a:ext cx="2286016" cy="272446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tx2">
                <a:lumMod val="40000"/>
                <a:lumOff val="60000"/>
              </a:schemeClr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" name="Рисунок 9" descr="1265698844_c0cdc4c5d0d1c5cd20d5c0cdd120cad0c8d1d2c8c0cd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071670" y="214290"/>
            <a:ext cx="4929222" cy="648581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tx2">
                <a:lumMod val="40000"/>
                <a:lumOff val="60000"/>
              </a:schemeClr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1" name="TextBox 10"/>
          <p:cNvSpPr txBox="1"/>
          <p:nvPr/>
        </p:nvSpPr>
        <p:spPr>
          <a:xfrm>
            <a:off x="2071670" y="5572140"/>
            <a:ext cx="47316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9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Х</a:t>
            </a:r>
            <a:r>
              <a:rPr lang="ru-RU" sz="2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90000"/>
                  </a:schemeClr>
                </a:solidFill>
              </a:rPr>
              <a:t>анс</a:t>
            </a: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90000"/>
                  </a:schemeClr>
                </a:solidFill>
              </a:rPr>
              <a:t> </a:t>
            </a:r>
            <a:r>
              <a:rPr lang="ru-RU" sz="2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90000"/>
                  </a:schemeClr>
                </a:solidFill>
              </a:rPr>
              <a:t>Кристиан</a:t>
            </a: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90000"/>
                  </a:schemeClr>
                </a:solidFill>
              </a:rPr>
              <a:t> Андерсен</a:t>
            </a:r>
          </a:p>
          <a:p>
            <a:pPr algn="ctr"/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90000"/>
                  </a:schemeClr>
                </a:solidFill>
              </a:rPr>
              <a:t>0</a:t>
            </a: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9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2.04.1805 — 04.08.1875</a:t>
            </a:r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lumMod val="9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000"/>
                            </p:stCondLst>
                            <p:childTnLst>
                              <p:par>
                                <p:cTn id="4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0_80482_a1b02a9a_XL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928127" y="714356"/>
            <a:ext cx="4001591" cy="4389437"/>
          </a:xfrm>
        </p:spPr>
      </p:pic>
      <p:sp>
        <p:nvSpPr>
          <p:cNvPr id="5" name="Овальная выноска 4"/>
          <p:cNvSpPr/>
          <p:nvPr/>
        </p:nvSpPr>
        <p:spPr>
          <a:xfrm>
            <a:off x="500034" y="3000372"/>
            <a:ext cx="3857652" cy="3214710"/>
          </a:xfrm>
          <a:prstGeom prst="wedgeEllipseCallout">
            <a:avLst>
              <a:gd name="adj1" fmla="val 61947"/>
              <a:gd name="adj2" fmla="val -7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Какие еще произведения Х.Андерсена вы знаете?</a:t>
            </a:r>
            <a:endParaRPr lang="ru-RU" sz="2400" b="1" dirty="0"/>
          </a:p>
        </p:txBody>
      </p:sp>
    </p:spTree>
  </p:cSld>
  <p:clrMapOvr>
    <a:masterClrMapping/>
  </p:clrMapOvr>
  <p:transition>
    <p:cover dir="l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Вертикальный свиток 6"/>
          <p:cNvSpPr/>
          <p:nvPr/>
        </p:nvSpPr>
        <p:spPr>
          <a:xfrm flipH="1">
            <a:off x="6000760" y="357166"/>
            <a:ext cx="2928958" cy="3857652"/>
          </a:xfrm>
          <a:prstGeom prst="verticalScroll">
            <a:avLst/>
          </a:prstGeom>
          <a:solidFill>
            <a:schemeClr val="bg2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Чтобы говорить о </a:t>
            </a:r>
          </a:p>
          <a:p>
            <a:pPr algn="ctr"/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произведении, нужно</a:t>
            </a:r>
          </a:p>
          <a:p>
            <a:pPr algn="ctr"/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его вспомнить.</a:t>
            </a:r>
          </a:p>
          <a:p>
            <a:pPr algn="ctr"/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Прочитайте его.</a:t>
            </a:r>
          </a:p>
          <a:p>
            <a:pPr algn="ctr"/>
            <a:endParaRPr lang="ru-RU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4" name="Содержимое 3" descr="нептун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71470" y="1780386"/>
            <a:ext cx="6641463" cy="5006200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27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TheLittleMermaidthelittlemermaid11046661608914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898462" y="510234"/>
            <a:ext cx="4031256" cy="6062038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357298"/>
            <a:ext cx="4714908" cy="3286148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/>
              <a:t>Найти к рисункам отрывок из произведения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mult-pict.narod.ru8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38104"/>
            <a:ext cx="9144000" cy="7103050"/>
          </a:xfrm>
        </p:spPr>
      </p:pic>
      <p:sp>
        <p:nvSpPr>
          <p:cNvPr id="6" name="TextBox 5"/>
          <p:cNvSpPr txBox="1"/>
          <p:nvPr/>
        </p:nvSpPr>
        <p:spPr>
          <a:xfrm rot="20271064">
            <a:off x="-42434" y="862483"/>
            <a:ext cx="4711774" cy="697122"/>
          </a:xfrm>
          <a:prstGeom prst="rect">
            <a:avLst/>
          </a:prstGeom>
          <a:noFill/>
        </p:spPr>
        <p:txBody>
          <a:bodyPr wrap="none" rtlCol="0">
            <a:prstTxWarp prst="textWave1">
              <a:avLst>
                <a:gd name="adj1" fmla="val 12500"/>
                <a:gd name="adj2" fmla="val 200"/>
              </a:avLst>
            </a:prstTxWarp>
            <a:spAutoFit/>
          </a:bodyPr>
          <a:lstStyle/>
          <a:p>
            <a:r>
              <a:rPr lang="ru-RU" b="1" cap="all" dirty="0" smtClean="0">
                <a:ln w="0"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solidFill>
                  <a:srgbClr val="FFC000"/>
                </a:solidFill>
                <a:effectLst>
                  <a:reflection blurRad="12700" stA="50000" endPos="50000" dist="5000" dir="5400000" sy="-100000" rotWithShape="0"/>
                </a:effectLst>
              </a:rPr>
              <a:t>Подготовиться к пересказу</a:t>
            </a:r>
            <a:endParaRPr lang="ru-RU" dirty="0">
              <a:ln w="0">
                <a:solidFill>
                  <a:schemeClr val="tx1">
                    <a:lumMod val="50000"/>
                    <a:lumOff val="50000"/>
                  </a:schemeClr>
                </a:solidFill>
              </a:ln>
            </a:endParaRPr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128</TotalTime>
  <Words>63</Words>
  <Application>Microsoft Office PowerPoint</Application>
  <PresentationFormat>Экран (4:3)</PresentationFormat>
  <Paragraphs>18</Paragraphs>
  <Slides>12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Поток</vt:lpstr>
      <vt:lpstr>Ханс Кристиан  Андерсен</vt:lpstr>
      <vt:lpstr>Слайд 2</vt:lpstr>
      <vt:lpstr>Проблема</vt:lpstr>
      <vt:lpstr>Слайд 4</vt:lpstr>
      <vt:lpstr>Слайд 5</vt:lpstr>
      <vt:lpstr>Слайд 6</vt:lpstr>
      <vt:lpstr>Слайд 7</vt:lpstr>
      <vt:lpstr>Найти к рисункам отрывок из произведения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Открытый урок</dc:title>
  <dc:creator>Ирина</dc:creator>
  <cp:lastModifiedBy>Admin</cp:lastModifiedBy>
  <cp:revision>17</cp:revision>
  <dcterms:created xsi:type="dcterms:W3CDTF">2011-12-05T14:30:55Z</dcterms:created>
  <dcterms:modified xsi:type="dcterms:W3CDTF">2011-12-22T11:29:20Z</dcterms:modified>
</cp:coreProperties>
</file>