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4FF5F9-7F52-4CD9-B32E-E4088ADC660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208191-4268-48E3-AD51-D445859721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6;&#1091;&#1089;&#1072;&#1083;&#1086;&#1095;&#1082;&#1072;\&#1088;&#1091;&#1089;&#1072;&#1083;&#1086;&#1095;&#1082;&#1072;%20(2)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6;&#1091;&#1089;&#1072;&#1083;&#1086;&#1095;&#1082;&#1072;\&#1088;&#1091;&#1089;&#1072;&#1083;&#1086;&#1095;&#1082;&#1072;%20(2)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Ханс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Кристиан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Андерсен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«РУСАЛОЧКА»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rs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57158" y="642918"/>
            <a:ext cx="4429156" cy="6065849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4857752" y="1643050"/>
            <a:ext cx="4071966" cy="250033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Домашнее задание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с.86-93 пересказ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1290036500_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00" t="6937" r="4000" b="30292"/>
          <a:stretch>
            <a:fillRect/>
          </a:stretch>
        </p:blipFill>
        <p:spPr>
          <a:xfrm>
            <a:off x="1214414" y="0"/>
            <a:ext cx="6643734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усалочка (2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857232"/>
            <a:ext cx="3352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усалочка (2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857232"/>
            <a:ext cx="3352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           Можно ли сказать, что мультфильм поставлен по произведению Х.Андерсена «Русалочка»</a:t>
            </a:r>
          </a:p>
          <a:p>
            <a:pPr algn="just">
              <a:buNone/>
            </a:pPr>
            <a:endParaRPr lang="ru-RU" sz="4000" dirty="0"/>
          </a:p>
        </p:txBody>
      </p:sp>
      <p:pic>
        <p:nvPicPr>
          <p:cNvPr id="4" name="Рисунок 3" descr="091999bdc1eb65785844ef07900a463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4413" y="-24"/>
            <a:ext cx="9289883" cy="68580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lt-pict.narod.ru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42844" y="2397149"/>
            <a:ext cx="4911989" cy="438943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4214810" y="785794"/>
            <a:ext cx="4643470" cy="30003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Найди среди писателей портрет Х.Андерсена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4a0d75ac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2286016" cy="2668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0002-001-Biografija-Nekrasova.jpg"/>
          <p:cNvPicPr>
            <a:picLocks noChangeAspect="1"/>
          </p:cNvPicPr>
          <p:nvPr/>
        </p:nvPicPr>
        <p:blipFill>
          <a:blip r:embed="rId3" cstate="print"/>
          <a:srcRect t="7291" b="11458"/>
          <a:stretch>
            <a:fillRect/>
          </a:stretch>
        </p:blipFill>
        <p:spPr>
          <a:xfrm>
            <a:off x="6500826" y="3723988"/>
            <a:ext cx="2286016" cy="2705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57666815_Turgenev_by_Repin.jpg"/>
          <p:cNvPicPr>
            <a:picLocks noChangeAspect="1"/>
          </p:cNvPicPr>
          <p:nvPr/>
        </p:nvPicPr>
        <p:blipFill>
          <a:blip r:embed="rId4" cstate="print"/>
          <a:srcRect t="11459" b="7291"/>
          <a:stretch>
            <a:fillRect/>
          </a:stretch>
        </p:blipFill>
        <p:spPr>
          <a:xfrm>
            <a:off x="3214678" y="3786190"/>
            <a:ext cx="261467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1265698844_c0cdc4c5d0d1c5cd20d5c0cdd120cad0c8d1d2c8c0c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747364"/>
            <a:ext cx="2071702" cy="2725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66052314.jpg"/>
          <p:cNvPicPr>
            <a:picLocks noChangeAspect="1"/>
          </p:cNvPicPr>
          <p:nvPr/>
        </p:nvPicPr>
        <p:blipFill>
          <a:blip r:embed="rId6" cstate="print"/>
          <a:srcRect b="15099"/>
          <a:stretch>
            <a:fillRect/>
          </a:stretch>
        </p:blipFill>
        <p:spPr>
          <a:xfrm>
            <a:off x="3357554" y="428604"/>
            <a:ext cx="250033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krulo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714356"/>
            <a:ext cx="2286016" cy="2724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1265698844_c0cdc4c5d0d1c5cd20d5c0cdd120cad0c8d1d2c8c0c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14290"/>
            <a:ext cx="4929222" cy="648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071670" y="5572140"/>
            <a:ext cx="4731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анс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Кристиан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 Андерсен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0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2.04.1805 — 04.08.1875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80482_a1b02a9a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8127" y="714356"/>
            <a:ext cx="4001591" cy="4389437"/>
          </a:xfrm>
        </p:spPr>
      </p:pic>
      <p:sp>
        <p:nvSpPr>
          <p:cNvPr id="5" name="Овальная выноска 4"/>
          <p:cNvSpPr/>
          <p:nvPr/>
        </p:nvSpPr>
        <p:spPr>
          <a:xfrm>
            <a:off x="500034" y="3000372"/>
            <a:ext cx="3857652" cy="3214710"/>
          </a:xfrm>
          <a:prstGeom prst="wedgeEllipseCallout">
            <a:avLst>
              <a:gd name="adj1" fmla="val 61947"/>
              <a:gd name="adj2" fmla="val -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Какие еще произведения Х.Андерсена вы знаете?</a:t>
            </a:r>
            <a:endParaRPr lang="ru-RU" sz="2400" b="1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6000760" y="357166"/>
            <a:ext cx="2928958" cy="3857652"/>
          </a:xfrm>
          <a:prstGeom prst="verticalScroll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Чтобы говорить о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произведении, нужно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его вспомнить.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Прочитайте его.</a:t>
            </a:r>
          </a:p>
          <a:p>
            <a:pPr algn="ctr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нептун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470" y="1780386"/>
            <a:ext cx="6641463" cy="5006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LittleMermaidthelittlemermaid1104666160891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8462" y="510234"/>
            <a:ext cx="4031256" cy="60620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357298"/>
            <a:ext cx="4714908" cy="32861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Найти к рисункам отрывок из произведения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lt-pict.narod.ru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104"/>
            <a:ext cx="9144000" cy="7103050"/>
          </a:xfrm>
        </p:spPr>
      </p:pic>
      <p:sp>
        <p:nvSpPr>
          <p:cNvPr id="6" name="TextBox 5"/>
          <p:cNvSpPr txBox="1"/>
          <p:nvPr/>
        </p:nvSpPr>
        <p:spPr>
          <a:xfrm rot="20271064">
            <a:off x="-42434" y="862483"/>
            <a:ext cx="4711774" cy="697122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2500"/>
                <a:gd name="adj2" fmla="val 200"/>
              </a:avLst>
            </a:prstTxWarp>
            <a:spAutoFit/>
          </a:bodyPr>
          <a:lstStyle/>
          <a:p>
            <a:r>
              <a:rPr lang="ru-RU" b="1" cap="all" dirty="0" smtClean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Подготовиться к пересказу</a:t>
            </a:r>
            <a:endParaRPr lang="ru-RU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63</Words>
  <Application>Microsoft Office PowerPoint</Application>
  <PresentationFormat>Экран (4:3)</PresentationFormat>
  <Paragraphs>18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Ханс Кристиан  Андерсен</vt:lpstr>
      <vt:lpstr>Слайд 2</vt:lpstr>
      <vt:lpstr>Проблема</vt:lpstr>
      <vt:lpstr>Слайд 4</vt:lpstr>
      <vt:lpstr>Слайд 5</vt:lpstr>
      <vt:lpstr>Слайд 6</vt:lpstr>
      <vt:lpstr>Слайд 7</vt:lpstr>
      <vt:lpstr>Найти к рисункам отрывок из произведения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Ирина</dc:creator>
  <cp:lastModifiedBy>Admin</cp:lastModifiedBy>
  <cp:revision>17</cp:revision>
  <dcterms:created xsi:type="dcterms:W3CDTF">2011-12-05T14:30:55Z</dcterms:created>
  <dcterms:modified xsi:type="dcterms:W3CDTF">2011-12-22T11:29:20Z</dcterms:modified>
</cp:coreProperties>
</file>