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0C330-9726-4F69-836A-C48A32F0C0F1}" type="datetimeFigureOut">
              <a:rPr lang="ru-RU" smtClean="0"/>
              <a:t>05.12.2009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48FC-A62E-4451-9991-1200DC5253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0C330-9726-4F69-836A-C48A32F0C0F1}" type="datetimeFigureOut">
              <a:rPr lang="ru-RU" smtClean="0"/>
              <a:t>05.12.2009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48FC-A62E-4451-9991-1200DC5253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0C330-9726-4F69-836A-C48A32F0C0F1}" type="datetimeFigureOut">
              <a:rPr lang="ru-RU" smtClean="0"/>
              <a:t>05.12.2009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48FC-A62E-4451-9991-1200DC5253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0C330-9726-4F69-836A-C48A32F0C0F1}" type="datetimeFigureOut">
              <a:rPr lang="ru-RU" smtClean="0"/>
              <a:t>05.12.2009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48FC-A62E-4451-9991-1200DC5253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0C330-9726-4F69-836A-C48A32F0C0F1}" type="datetimeFigureOut">
              <a:rPr lang="ru-RU" smtClean="0"/>
              <a:t>05.12.2009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48FC-A62E-4451-9991-1200DC5253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0C330-9726-4F69-836A-C48A32F0C0F1}" type="datetimeFigureOut">
              <a:rPr lang="ru-RU" smtClean="0"/>
              <a:t>05.12.2009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48FC-A62E-4451-9991-1200DC5253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0C330-9726-4F69-836A-C48A32F0C0F1}" type="datetimeFigureOut">
              <a:rPr lang="ru-RU" smtClean="0"/>
              <a:t>05.12.2009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48FC-A62E-4451-9991-1200DC5253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0C330-9726-4F69-836A-C48A32F0C0F1}" type="datetimeFigureOut">
              <a:rPr lang="ru-RU" smtClean="0"/>
              <a:t>05.12.2009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48FC-A62E-4451-9991-1200DC5253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0C330-9726-4F69-836A-C48A32F0C0F1}" type="datetimeFigureOut">
              <a:rPr lang="ru-RU" smtClean="0"/>
              <a:t>05.12.2009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48FC-A62E-4451-9991-1200DC5253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0C330-9726-4F69-836A-C48A32F0C0F1}" type="datetimeFigureOut">
              <a:rPr lang="ru-RU" smtClean="0"/>
              <a:t>05.12.2009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48FC-A62E-4451-9991-1200DC5253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0C330-9726-4F69-836A-C48A32F0C0F1}" type="datetimeFigureOut">
              <a:rPr lang="ru-RU" smtClean="0"/>
              <a:t>05.12.2009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EE48FC-A62E-4451-9991-1200DC52534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40C330-9726-4F69-836A-C48A32F0C0F1}" type="datetimeFigureOut">
              <a:rPr lang="ru-RU" smtClean="0"/>
              <a:t>05.12.2009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EE48FC-A62E-4451-9991-1200DC52534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897_p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143108" y="5643578"/>
            <a:ext cx="49587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Опустынивание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esertification_map.pn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2008061711073277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0"/>
            <a:ext cx="10072726" cy="6858000"/>
          </a:xfrm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Экран (4:3)</PresentationFormat>
  <Paragraphs>1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 </dc:creator>
  <cp:lastModifiedBy> </cp:lastModifiedBy>
  <cp:revision>1</cp:revision>
  <dcterms:created xsi:type="dcterms:W3CDTF">2009-12-05T04:11:32Z</dcterms:created>
  <dcterms:modified xsi:type="dcterms:W3CDTF">2009-12-05T04:18:56Z</dcterms:modified>
</cp:coreProperties>
</file>