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96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C9C26-B127-4576-AC44-65309A71D8A0}" type="datetimeFigureOut">
              <a:rPr lang="ru-RU" smtClean="0"/>
              <a:t>10.12.2009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9D47-BCEC-4F5D-9446-72A85ECA9749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C9C26-B127-4576-AC44-65309A71D8A0}" type="datetimeFigureOut">
              <a:rPr lang="ru-RU" smtClean="0"/>
              <a:t>10.12.2009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9D47-BCEC-4F5D-9446-72A85ECA9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C9C26-B127-4576-AC44-65309A71D8A0}" type="datetimeFigureOut">
              <a:rPr lang="ru-RU" smtClean="0"/>
              <a:t>10.12.2009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9D47-BCEC-4F5D-9446-72A85ECA9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C9C26-B127-4576-AC44-65309A71D8A0}" type="datetimeFigureOut">
              <a:rPr lang="ru-RU" smtClean="0"/>
              <a:t>10.12.2009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9D47-BCEC-4F5D-9446-72A85ECA9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C9C26-B127-4576-AC44-65309A71D8A0}" type="datetimeFigureOut">
              <a:rPr lang="ru-RU" smtClean="0"/>
              <a:t>10.12.2009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69689D47-BCEC-4F5D-9446-72A85ECA974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C9C26-B127-4576-AC44-65309A71D8A0}" type="datetimeFigureOut">
              <a:rPr lang="ru-RU" smtClean="0"/>
              <a:t>10.12.2009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9D47-BCEC-4F5D-9446-72A85ECA9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C9C26-B127-4576-AC44-65309A71D8A0}" type="datetimeFigureOut">
              <a:rPr lang="ru-RU" smtClean="0"/>
              <a:t>10.12.2009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9D47-BCEC-4F5D-9446-72A85ECA9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C9C26-B127-4576-AC44-65309A71D8A0}" type="datetimeFigureOut">
              <a:rPr lang="ru-RU" smtClean="0"/>
              <a:t>10.12.2009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9D47-BCEC-4F5D-9446-72A85ECA9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C9C26-B127-4576-AC44-65309A71D8A0}" type="datetimeFigureOut">
              <a:rPr lang="ru-RU" smtClean="0"/>
              <a:t>10.12.2009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9D47-BCEC-4F5D-9446-72A85ECA9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C9C26-B127-4576-AC44-65309A71D8A0}" type="datetimeFigureOut">
              <a:rPr lang="ru-RU" smtClean="0"/>
              <a:t>10.12.2009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9D47-BCEC-4F5D-9446-72A85ECA9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C9C26-B127-4576-AC44-65309A71D8A0}" type="datetimeFigureOut">
              <a:rPr lang="ru-RU" smtClean="0"/>
              <a:t>10.12.2009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89D47-BCEC-4F5D-9446-72A85ECA974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E00C9C26-B127-4576-AC44-65309A71D8A0}" type="datetimeFigureOut">
              <a:rPr lang="ru-RU" smtClean="0"/>
              <a:t>10.12.2009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9689D47-BCEC-4F5D-9446-72A85ECA974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428604"/>
            <a:ext cx="8229600" cy="128588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ОСНОВНЫЕ ЗАКОНЫ ЭКОЛОГИИ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000240"/>
            <a:ext cx="6400800" cy="4143404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ВСЕ СВЯЗАНО СО ВСЕМ</a:t>
            </a:r>
          </a:p>
          <a:p>
            <a:endParaRPr lang="ru-RU" dirty="0" smtClean="0"/>
          </a:p>
          <a:p>
            <a:r>
              <a:rPr lang="ru-RU" dirty="0" smtClean="0"/>
              <a:t>ВСЕ </a:t>
            </a:r>
            <a:r>
              <a:rPr lang="ru-RU" smtClean="0"/>
              <a:t>ДОЛЖНО КУДА ТО </a:t>
            </a:r>
            <a:r>
              <a:rPr lang="ru-RU" dirty="0" smtClean="0"/>
              <a:t>ДЕВАТЬСЯ</a:t>
            </a:r>
          </a:p>
          <a:p>
            <a:r>
              <a:rPr lang="ru-RU" dirty="0" smtClean="0"/>
              <a:t> </a:t>
            </a:r>
            <a:endParaRPr lang="ru-RU" dirty="0" smtClean="0"/>
          </a:p>
          <a:p>
            <a:r>
              <a:rPr lang="ru-RU" dirty="0" smtClean="0"/>
              <a:t>ПРИРОДА ЗНАЕТ ЛУЧШЕ</a:t>
            </a:r>
          </a:p>
          <a:p>
            <a:endParaRPr lang="ru-RU" dirty="0" smtClean="0"/>
          </a:p>
          <a:p>
            <a:r>
              <a:rPr lang="ru-RU" dirty="0" smtClean="0"/>
              <a:t>ЗА ВСЕ НАДО ПЛАТИТЬ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</TotalTime>
  <Words>20</Words>
  <Application>Microsoft Office PowerPoint</Application>
  <PresentationFormat>Экран 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Апекс</vt:lpstr>
      <vt:lpstr>ОСНОВНЫЕ ЗАКОНЫ ЭКОЛОГИИ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ОСНОВНЫЕ ЗАКОНЫ ЭКОЛОГИИ</dc:title>
  <dc:creator> </dc:creator>
  <cp:lastModifiedBy> </cp:lastModifiedBy>
  <cp:revision>1</cp:revision>
  <dcterms:created xsi:type="dcterms:W3CDTF">2009-12-10T03:16:28Z</dcterms:created>
  <dcterms:modified xsi:type="dcterms:W3CDTF">2009-12-10T03:22:27Z</dcterms:modified>
</cp:coreProperties>
</file>