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A06BBD-8AA7-4043-9F10-984029774077}" type="datetimeFigureOut">
              <a:rPr lang="ru-RU" smtClean="0"/>
              <a:pPr/>
              <a:t>25.04.2009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4E8109-AB72-407E-918F-1D6C3B8020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dirty="0" smtClean="0"/>
              <a:t>Глобальные изменения в биосфере. Урок-конференция «Человек и природа: сегодня и завтра»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28802"/>
          </a:xfrm>
        </p:spPr>
        <p:txBody>
          <a:bodyPr/>
          <a:lstStyle/>
          <a:p>
            <a:r>
              <a:rPr lang="ru-RU" dirty="0" smtClean="0"/>
              <a:t>Цель: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r>
              <a:rPr lang="ru-RU" dirty="0" smtClean="0"/>
              <a:t>Познакомить учащихся с основными экологическими проблемами.</a:t>
            </a:r>
          </a:p>
          <a:p>
            <a:r>
              <a:rPr lang="ru-RU" dirty="0" smtClean="0"/>
              <a:t>Показать зависимость всего живого от деятельности человека.</a:t>
            </a:r>
          </a:p>
          <a:p>
            <a:r>
              <a:rPr lang="ru-RU" dirty="0" smtClean="0"/>
              <a:t>Помочь осознать роль биологии в решении глобальных проблем современности.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C000"/>
          </a:solidFill>
        </p:spPr>
        <p:txBody>
          <a:bodyPr>
            <a:normAutofit/>
          </a:bodyPr>
          <a:lstStyle/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1.Почему глобальное духовное воспитание человечества выдвигается сегодня в качестве одного из серьезнейших направлений в решении экологических проблем?</a:t>
            </a:r>
          </a:p>
          <a:p>
            <a:pPr>
              <a:buNone/>
            </a:pPr>
            <a:r>
              <a:rPr lang="ru-RU" sz="2000" dirty="0" smtClean="0"/>
              <a:t>2.Один из  ученых –экологов сказал ,что мы не унаследовали  Землю от  своих   родителей ,а взяли </a:t>
            </a:r>
            <a:r>
              <a:rPr lang="ru-RU" sz="2000" dirty="0" smtClean="0"/>
              <a:t>ее  взаймы  </a:t>
            </a:r>
            <a:r>
              <a:rPr lang="ru-RU" sz="2000" dirty="0" smtClean="0"/>
              <a:t>у своих  детей. Как вы понимаете  эту </a:t>
            </a:r>
            <a:r>
              <a:rPr lang="ru-RU" sz="2000" dirty="0" smtClean="0"/>
              <a:t>мысль.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3.Объясните,каким  образом  загрязнению  окружающей  среды способствуют  :     нерациональное  использование  ископаемого  топлива ,сельскохозяйственная  деятельность ,чрезмерное  расширение  химического производства.</a:t>
            </a:r>
          </a:p>
          <a:p>
            <a:pPr>
              <a:buNone/>
            </a:pPr>
            <a:r>
              <a:rPr lang="ru-RU" sz="2000" dirty="0" smtClean="0"/>
              <a:t>4.Подтвердите    фактами    огромное </a:t>
            </a:r>
            <a:r>
              <a:rPr lang="ru-RU" sz="2000" dirty="0" smtClean="0"/>
              <a:t> разнообразие </a:t>
            </a:r>
            <a:r>
              <a:rPr lang="ru-RU" sz="2000" dirty="0" smtClean="0"/>
              <a:t>видов  живых   организмов </a:t>
            </a:r>
            <a:r>
              <a:rPr lang="ru-RU" sz="2000" dirty="0" smtClean="0"/>
              <a:t>, обитающих  </a:t>
            </a:r>
            <a:r>
              <a:rPr lang="ru-RU" sz="2000" dirty="0" smtClean="0"/>
              <a:t>на нашей  планете .Какие  меры     необходимы   для сохранения   биологического     разнообразия  жизни  на  Земле?  Почему ?</a:t>
            </a:r>
          </a:p>
          <a:p>
            <a:pPr>
              <a:buNone/>
            </a:pPr>
            <a:r>
              <a:rPr lang="ru-RU" sz="2000" dirty="0" smtClean="0"/>
              <a:t>5.Расскажите,какой  природоохранной  деятельности вы занимаетесь или  планируете  заняться.</a:t>
            </a:r>
          </a:p>
          <a:p>
            <a:pPr>
              <a:buNone/>
            </a:pPr>
            <a:endParaRPr lang="ru-RU" sz="2000" dirty="0" smtClean="0"/>
          </a:p>
          <a:p>
            <a:endParaRPr lang="ru-RU" sz="2000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вопросы</a:t>
            </a:r>
            <a:endParaRPr 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146</Words>
  <Application>Microsoft Office PowerPoint</Application>
  <PresentationFormat>Экран 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Глобальные изменения в биосфере. Урок-конференция «Человек и природа: сегодня и завтра»</vt:lpstr>
      <vt:lpstr>Цель:</vt:lpstr>
      <vt:lpstr>вопросы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Глобальные изменения в биосфере. Урок-конференция «Человек и природа: сегодня и завтра»</dc:title>
  <dc:creator> </dc:creator>
  <cp:lastModifiedBy> </cp:lastModifiedBy>
  <cp:revision>13</cp:revision>
  <dcterms:created xsi:type="dcterms:W3CDTF">2009-04-15T08:41:42Z</dcterms:created>
  <dcterms:modified xsi:type="dcterms:W3CDTF">2009-04-25T03:39:12Z</dcterms:modified>
</cp:coreProperties>
</file>